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jpeg" ContentType="image/jpeg"/>
  <Override PartName="/ppt/media/image3.jpeg" ContentType="image/jpeg"/>
  <Override PartName="/ppt/media/image4.jpeg" ContentType="image/jpeg"/>
  <Override PartName="/ppt/media/media1.mpg" ContentType="video/unknown"/>
  <Override PartName="/ppt/media/image5.jpeg" ContentType="image/jpeg"/>
  <Override PartName="/ppt/media/image6.jpeg" ContentType="image/jpeg"/>
  <Override PartName="/ppt/media/image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9144000" cy="6858000"/>
  <p:notesSz cx="6858000" cy="9144000"/>
  <p:defaultTextStyle>
    <a:lvl1pPr>
      <a:defRPr>
        <a:latin typeface="Arial"/>
        <a:ea typeface="Arial"/>
        <a:cs typeface="Arial"/>
        <a:sym typeface="Arial"/>
      </a:defRPr>
    </a:lvl1pPr>
    <a:lvl2pPr indent="457200">
      <a:defRPr>
        <a:latin typeface="Arial"/>
        <a:ea typeface="Arial"/>
        <a:cs typeface="Arial"/>
        <a:sym typeface="Arial"/>
      </a:defRPr>
    </a:lvl2pPr>
    <a:lvl3pPr indent="914400">
      <a:defRPr>
        <a:latin typeface="Arial"/>
        <a:ea typeface="Arial"/>
        <a:cs typeface="Arial"/>
        <a:sym typeface="Arial"/>
      </a:defRPr>
    </a:lvl3pPr>
    <a:lvl4pPr indent="1371600">
      <a:defRPr>
        <a:latin typeface="Arial"/>
        <a:ea typeface="Arial"/>
        <a:cs typeface="Arial"/>
        <a:sym typeface="Arial"/>
      </a:defRPr>
    </a:lvl4pPr>
    <a:lvl5pPr indent="1828800">
      <a:defRPr>
        <a:latin typeface="Arial"/>
        <a:ea typeface="Arial"/>
        <a:cs typeface="Arial"/>
        <a:sym typeface="Arial"/>
      </a:defRPr>
    </a:lvl5pPr>
    <a:lvl6pPr>
      <a:defRPr>
        <a:latin typeface="Arial"/>
        <a:ea typeface="Arial"/>
        <a:cs typeface="Arial"/>
        <a:sym typeface="Arial"/>
      </a:defRPr>
    </a:lvl6pPr>
    <a:lvl7pPr>
      <a:defRPr>
        <a:latin typeface="Arial"/>
        <a:ea typeface="Arial"/>
        <a:cs typeface="Arial"/>
        <a:sym typeface="Arial"/>
      </a:defRPr>
    </a:lvl7pPr>
    <a:lvl8pPr>
      <a:defRPr>
        <a:latin typeface="Arial"/>
        <a:ea typeface="Arial"/>
        <a:cs typeface="Arial"/>
        <a:sym typeface="Arial"/>
      </a:defRPr>
    </a:lvl8pPr>
    <a:lvl9pPr>
      <a:defRPr>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F3F4"/>
          </a:solidFill>
        </a:fill>
      </a:tcStyle>
    </a:wholeTbl>
    <a:band2H>
      <a:tcTxStyle b="def" i="def"/>
      <a:tcStyle>
        <a:tcBdr/>
        <a:fill>
          <a:solidFill>
            <a:srgbClr val="F3F9FA"/>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BE0E3"/>
          </a:solidFill>
        </a:fill>
      </a:tcStyle>
    </a:firstRow>
  </a:tblStyle>
  <a:tblStyle styleId="{C7B018BB-80A7-4F77-B60F-C8B233D01FF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A"/>
          </a:solidFill>
        </a:fill>
      </a:tcStyle>
    </a:wholeTbl>
    <a:band2H>
      <a:tcTxStyle b="def" i="def"/>
      <a:tcStyle>
        <a:tcBdr/>
        <a:fill>
          <a:solidFill>
            <a:srgbClr val="E7E7ED"/>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E2E8B"/>
          </a:solidFill>
        </a:fill>
      </a:tcStyle>
    </a:firstRow>
  </a:tblStyle>
  <a:tblStyle styleId="{CF821DB8-F4EB-4A41-A1BA-3FCAFE7338EE}" styleName="">
    <a:tblBg/>
    <a:wholeTbl>
      <a:tcTxStyle b="on" i="on">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BBE0E3"/>
          </a:solidFill>
        </a:fill>
      </a:tcStyle>
    </a:firstCol>
    <a:lastRow>
      <a:tcTxStyle b="on" i="on">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BBE0E3"/>
          </a:solidFill>
        </a:fill>
      </a:tcStyle>
    </a:firstRow>
  </a:tblStyle>
  <a:tblStyle styleId="{33BA23B1-9221-436E-865A-0063620EA4FD}" styleName="">
    <a:tblBg/>
    <a:wholeTbl>
      <a:tcTxStyle b="on" i="on">
        <a:font>
          <a:latin typeface="Arial"/>
          <a:ea typeface="Arial"/>
          <a:cs typeface="Arial"/>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Arial"/>
          <a:ea typeface="Arial"/>
          <a:cs typeface="Arial"/>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rgbClr val="FFFFFF"/>
          </a:solidFill>
        </a:fill>
      </a:tcStyle>
    </a:band2H>
    <a:firstCol>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Arial"/>
          <a:ea typeface="Arial"/>
          <a:cs typeface="Arial"/>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4"/>
          <p:cNvSpPr/>
          <p:nvPr>
            <p:ph type="sldImg"/>
          </p:nvPr>
        </p:nvSpPr>
        <p:spPr>
          <a:xfrm>
            <a:off x="1143000" y="685800"/>
            <a:ext cx="4572000" cy="3429000"/>
          </a:xfrm>
          <a:prstGeom prst="rect">
            <a:avLst/>
          </a:prstGeom>
        </p:spPr>
        <p:txBody>
          <a:bodyPr/>
          <a:lstStyle/>
          <a:p>
            <a:pPr lvl="0"/>
          </a:p>
        </p:txBody>
      </p:sp>
      <p:sp>
        <p:nvSpPr>
          <p:cNvPr id="15" name="Shape 15"/>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 name="Shape 22"/>
          <p:cNvSpPr/>
          <p:nvPr>
            <p:ph type="sldImg"/>
          </p:nvPr>
        </p:nvSpPr>
        <p:spPr>
          <a:prstGeom prst="rect">
            <a:avLst/>
          </a:prstGeom>
        </p:spPr>
        <p:txBody>
          <a:bodyPr/>
          <a:lstStyle/>
          <a:p>
            <a:pPr lvl="0"/>
          </a:p>
        </p:txBody>
      </p:sp>
      <p:sp>
        <p:nvSpPr>
          <p:cNvPr id="23" name="Shape 23"/>
          <p:cNvSpPr/>
          <p:nvPr>
            <p:ph type="body" sz="quarter" idx="1"/>
          </p:nvPr>
        </p:nvSpPr>
        <p:spPr>
          <a:prstGeom prst="rect">
            <a:avLst/>
          </a:prstGeom>
        </p:spPr>
        <p:txBody>
          <a:bodyPr/>
          <a:lstStyle/>
          <a:p>
            <a:pPr lvl="0" defTabSz="914400">
              <a:lnSpc>
                <a:spcPct val="80000"/>
              </a:lnSpc>
              <a:spcBef>
                <a:spcPts val="200"/>
              </a:spcBef>
              <a:defRPr sz="1800"/>
            </a:pPr>
            <a:r>
              <a:rPr sz="800">
                <a:latin typeface="Arial"/>
                <a:ea typeface="Arial"/>
                <a:cs typeface="Arial"/>
                <a:sym typeface="Arial"/>
              </a:rPr>
              <a:t>Schwingung und Resonanz gehören zu den Grundparametern allen Lebens. Hörbar</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kann diese Schwingung werden als Geräusch oder Klang eines Elementes, eines</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Materials oder Gegenstandes wie z.B. als Rauschen des Wassers oder als Eigenton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eines Weinglases. Auch jedes menschliche Individuum hat seinen eigenen unverwechselbaren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Klang, seine Stimme, die sich in zwei Klangformen – als Sprech- und</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Singstimme – manifestiert. Sing- und Sprechstimme sind bekanntlich u.a. Ausdruck</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und Regulativ emotionaler Befindlichkeit. Die Singstimme zeichnet sich durch einzelne,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auf einer bestimmten Höhe gehaltene Töne aus, die zusätzlich einer aktiven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(künstlerischen) Gestaltung unterliegen können. Selbstverständlich kann auch eine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Sprechstimme gestaltet werden, ihr besonderes Merkmal aber sind unablässig und</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schnell wechselnde Tonhöhen, die unwillkürlich und unmittelbar auftreten. Sie spiegeln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jenseits aller Worte viel vom Wesen und dem inneren Befinden eines Menschen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wider. Abgesehen von ihrer vordergründigen Rolle als Träger von Sachinformationen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ist daher gerade die Sprechstimme </a:t>
            </a:r>
            <a:r>
              <a:rPr sz="800">
                <a:latin typeface="Arial Bold"/>
                <a:ea typeface="Arial Bold"/>
                <a:cs typeface="Arial Bold"/>
                <a:sym typeface="Arial Bold"/>
              </a:rPr>
              <a:t>das </a:t>
            </a:r>
            <a:r>
              <a:rPr sz="800">
                <a:latin typeface="Arial"/>
                <a:ea typeface="Arial"/>
                <a:cs typeface="Arial"/>
                <a:sym typeface="Arial"/>
              </a:rPr>
              <a:t>Klangmedium, in dem die gesamte Persönlichkeit</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„hörbar“, erkennbar und verstehbar wird. Denn jenseits der schon erwähnten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stimmungsabhängigen Frequenzschwankungen zeichnet sich die Sprechstimme in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unserer Hörwahrnehmung als ein einmaliger individueller Klangkomplex aus.</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Auf Grundlage indischer Überlieferung, die von jeher um die zentrale Bedeutung der</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menschlichen Sprechstimme wusste, hat sich der südindische Musiker und Naturwissenschaftler</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Vemu Mukunda (gestorben 2000) jahrelang mit der Erforschung</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dieses Kangkomplexes befasst und ist dabei dem ebenfalls überlieferten Phänomen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des „</a:t>
            </a:r>
            <a:r>
              <a:rPr sz="800">
                <a:latin typeface="Arial Bold"/>
                <a:ea typeface="Arial Bold"/>
                <a:cs typeface="Arial Bold"/>
                <a:sym typeface="Arial Bold"/>
              </a:rPr>
              <a:t>individuellen Grundtons</a:t>
            </a:r>
            <a:r>
              <a:rPr sz="800">
                <a:latin typeface="Arial"/>
                <a:ea typeface="Arial"/>
                <a:cs typeface="Arial"/>
                <a:sym typeface="Arial"/>
              </a:rPr>
              <a:t>“ auf die Spur gekommen. Da die Stimme über den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Atem untrennbar mit Emotion und Körper verbunden ist, führen die Ergebnisse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seiner Untersuchungen auch zu therapeutischen Anwendungsmöglichkeiten. Unter</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der Bezeichnung „Musiktherapie nach dem Nada-Brahma-System“ (seit 2003 auch</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unter dem von mir geprägten Begriff „indivocale Musiktherapie“ bekannt) brachte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Vemu Mukunda sein Wissen vor etwa zwanzig Jahren nach Europa.</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Der individuelle Klangkomplex, der per Tuner ermittelt wird, setzt sich aus einer</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Gruppe von Einzeltönen zusammen, die ein Leben lang zur Sprechstimme eines</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Menschen gehören. Demnach muss diese Tongruppe eng mit der jeweiligen</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Per“sön“lichkeit (personare – lat. hindurchklingen!) in Verbindung stehen. Durch statistische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Forschung fand Vemu Mukunda heraus, dass jeder einzelne Ton einer Facette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in der Wesensstruktur des Individuums entspricht. In den Tönen bilden sich</a:t>
            </a:r>
            <a:endParaRPr sz="800">
              <a:latin typeface="Arial"/>
              <a:ea typeface="Arial"/>
              <a:cs typeface="Arial"/>
              <a:sym typeface="Arial"/>
            </a:endParaRPr>
          </a:p>
          <a:p>
            <a:pPr lvl="0" defTabSz="914400">
              <a:lnSpc>
                <a:spcPct val="80000"/>
              </a:lnSpc>
              <a:spcBef>
                <a:spcPts val="200"/>
              </a:spcBef>
              <a:defRPr sz="1800"/>
            </a:pPr>
            <a:r>
              <a:rPr sz="800">
                <a:latin typeface="Arial Bold"/>
                <a:ea typeface="Arial Bold"/>
                <a:cs typeface="Arial Bold"/>
                <a:sym typeface="Arial Bold"/>
              </a:rPr>
              <a:t>Veranlagungen, Begabungen und Verhaltensweisen </a:t>
            </a:r>
            <a:r>
              <a:rPr sz="800">
                <a:latin typeface="Arial"/>
                <a:ea typeface="Arial"/>
                <a:cs typeface="Arial"/>
                <a:sym typeface="Arial"/>
              </a:rPr>
              <a:t>ab. Theoretisch könne alle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Töne unseres 12-stufigen Tonsystems in der Stimme erscheinen. Die Praxis zeigt,</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dass in der Regel eine Auswahl von 2-6 Tönen in einer Sprechstimme enthalten ist.</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Bei einer Grundtonbestimmung (einer ca. 2-stündigen Einzelsitzung) werden diese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Töne ermittelt und im Rahmen einer Persönlichkeitsanalyse besprochen. Die aus</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dieser Analyse resultierenden Fakten sind außerordentlich hilfreich, sich selbst und</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seine Reaktionen verstehen zu lernen. Sie bilden zudem oft eine wichtige Orientierungshilfe</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im privaten und auch im beruflichen Leben. Sie können sogar ein Schlüssel</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sein, um Krankheitsursachen zu erkennen.</a:t>
            </a:r>
            <a:endParaRPr sz="800">
              <a:latin typeface="Arial"/>
              <a:ea typeface="Arial"/>
              <a:cs typeface="Arial"/>
              <a:sym typeface="Arial"/>
            </a:endParaRPr>
          </a:p>
          <a:p>
            <a:pPr lvl="0" defTabSz="914400">
              <a:lnSpc>
                <a:spcPct val="80000"/>
              </a:lnSpc>
              <a:spcBef>
                <a:spcPts val="400"/>
              </a:spcBef>
              <a:defRPr sz="1800"/>
            </a:pPr>
            <a:endParaRPr sz="800">
              <a:latin typeface="Arial Bold"/>
              <a:ea typeface="Arial Bold"/>
              <a:cs typeface="Arial Bold"/>
              <a:sym typeface="Arial Bold"/>
            </a:endParaRPr>
          </a:p>
          <a:p>
            <a:pPr lvl="0" defTabSz="914400">
              <a:lnSpc>
                <a:spcPct val="80000"/>
              </a:lnSpc>
              <a:spcBef>
                <a:spcPts val="400"/>
              </a:spcBef>
              <a:defRPr sz="1800"/>
            </a:pPr>
            <a:endParaRPr sz="800">
              <a:latin typeface="Arial Bold"/>
              <a:ea typeface="Arial Bold"/>
              <a:cs typeface="Arial Bold"/>
              <a:sym typeface="Arial Bold"/>
            </a:endParaRPr>
          </a:p>
          <a:p>
            <a:pPr lvl="0" defTabSz="914400">
              <a:lnSpc>
                <a:spcPct val="80000"/>
              </a:lnSpc>
              <a:spcBef>
                <a:spcPts val="200"/>
              </a:spcBef>
              <a:defRPr sz="1800"/>
            </a:pPr>
            <a:r>
              <a:rPr sz="800">
                <a:latin typeface="Arial Bold"/>
                <a:ea typeface="Arial Bold"/>
                <a:cs typeface="Arial Bold"/>
                <a:sym typeface="Arial Bold"/>
              </a:rPr>
              <a:t>Das „Nada-Brahma-System“ ist eine Art musiktherapeutischer bzw. selbsttherapeutischer Ansatz, den der südindische Naturwissenschaftler und Musiker Vemu Mukunda seit etwa 1980 in Europa bekannt machte. Im Mittelpunkt des „Nada-Brahma-Systems“ steht die Wirkung von Klang auf Körper und Bewusstsein des Menschen. Der Klang der eigenen Stimme als Bindeglied zwischen den Emotionen und dem Körper - insbesondere der „individuelle Grundton“ - hat dabei herausragende Bedeutung. Durch die Übungen des „Nada-Brahma-Systems“ wird das seelische Gleichgewicht gefördert, es können sich emotionale Blockaden lösen und psychosomatische Symptome positiv beeinflußt werden.</a:t>
            </a:r>
            <a:r>
              <a:rPr sz="800">
                <a:latin typeface="Arial"/>
                <a:ea typeface="Arial"/>
                <a:cs typeface="Arial"/>
                <a:sym typeface="Arial"/>
              </a:rPr>
              <a:t> </a:t>
            </a:r>
            <a:endParaRPr sz="800">
              <a:latin typeface="Arial"/>
              <a:ea typeface="Arial"/>
              <a:cs typeface="Arial"/>
              <a:sym typeface="Arial"/>
            </a:endParaRPr>
          </a:p>
          <a:p>
            <a:pPr lvl="0" defTabSz="914400">
              <a:lnSpc>
                <a:spcPct val="80000"/>
              </a:lnSpc>
              <a:spcBef>
                <a:spcPts val="400"/>
              </a:spcBef>
              <a:defRPr sz="1800"/>
            </a:pP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Der Klang jeder menschlichen Stimme ist so einmalig wie ein Fingerabdruck. Der individuelle Stimmklang setzt sich aus mehreren Tönen zusammen. Gemäß den Untersuchungen von Vemu Mukunda spiegeln sich darin die Veranlagungen, Begabungen und Verhaltensweisen eines Menschen wider. Der individuelle Grundton charakterisiert dabei den Schwerpunkt in der Wesensstruktur und ist Basiston in allen Übungen zur Stabilisierung und Klärung der Persönlichkeit. </a:t>
            </a:r>
            <a:br>
              <a:rPr sz="800">
                <a:latin typeface="Arial"/>
                <a:ea typeface="Arial"/>
                <a:cs typeface="Arial"/>
                <a:sym typeface="Arial"/>
              </a:rPr>
            </a:b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Die Grundtonbestimmung ist eine 1-2 stündige Einzelsitzung. </a:t>
            </a:r>
            <a:br>
              <a:rPr sz="800">
                <a:latin typeface="Arial"/>
                <a:ea typeface="Arial"/>
                <a:cs typeface="Arial"/>
                <a:sym typeface="Arial"/>
              </a:rPr>
            </a:br>
            <a:r>
              <a:rPr sz="800">
                <a:latin typeface="Arial"/>
                <a:ea typeface="Arial"/>
                <a:cs typeface="Arial"/>
                <a:sym typeface="Arial"/>
              </a:rPr>
              <a:t>Sie besteht aus: </a:t>
            </a:r>
            <a:br>
              <a:rPr sz="800">
                <a:latin typeface="Arial"/>
                <a:ea typeface="Arial"/>
                <a:cs typeface="Arial"/>
                <a:sym typeface="Arial"/>
              </a:rPr>
            </a:br>
            <a:r>
              <a:rPr sz="800">
                <a:latin typeface="Arial"/>
                <a:ea typeface="Arial"/>
                <a:cs typeface="Arial"/>
                <a:sym typeface="Arial"/>
              </a:rPr>
              <a:t> a) Test der Sprechstimme </a:t>
            </a:r>
            <a:br>
              <a:rPr sz="800">
                <a:latin typeface="Arial"/>
                <a:ea typeface="Arial"/>
                <a:cs typeface="Arial"/>
                <a:sym typeface="Arial"/>
              </a:rPr>
            </a:br>
            <a:r>
              <a:rPr sz="800">
                <a:latin typeface="Arial"/>
                <a:ea typeface="Arial"/>
                <a:cs typeface="Arial"/>
                <a:sym typeface="Arial"/>
              </a:rPr>
              <a:t> b) Erstellen einer Persönlichkeitsanalyse </a:t>
            </a:r>
            <a:br>
              <a:rPr sz="800">
                <a:latin typeface="Arial"/>
                <a:ea typeface="Arial"/>
                <a:cs typeface="Arial"/>
                <a:sym typeface="Arial"/>
              </a:rPr>
            </a:br>
            <a:r>
              <a:rPr sz="800">
                <a:latin typeface="Arial"/>
                <a:ea typeface="Arial"/>
                <a:cs typeface="Arial"/>
                <a:sym typeface="Arial"/>
              </a:rPr>
              <a:t> c) Festlegung des individuellen Grundtons </a:t>
            </a:r>
            <a:br>
              <a:rPr sz="800">
                <a:latin typeface="Arial"/>
                <a:ea typeface="Arial"/>
                <a:cs typeface="Arial"/>
                <a:sym typeface="Arial"/>
              </a:rPr>
            </a:br>
            <a:r>
              <a:rPr sz="800">
                <a:latin typeface="Arial"/>
                <a:ea typeface="Arial"/>
                <a:cs typeface="Arial"/>
                <a:sym typeface="Arial"/>
              </a:rPr>
              <a:t> d) Erlernen der Basisübung auf dem eigenen Grundton </a:t>
            </a:r>
            <a:br>
              <a:rPr sz="800">
                <a:latin typeface="Arial"/>
                <a:ea typeface="Arial"/>
                <a:cs typeface="Arial"/>
                <a:sym typeface="Arial"/>
              </a:rPr>
            </a:br>
            <a:r>
              <a:rPr sz="800">
                <a:latin typeface="Arial"/>
                <a:ea typeface="Arial"/>
                <a:cs typeface="Arial"/>
                <a:sym typeface="Arial"/>
              </a:rPr>
              <a:t>Diese Basisübung sollte regelmäßig täglich ausgeführt werden. Sie wirkt entspannend und fördert die emotionale Stabilität. Auch symptombezogene Wirkungen auf physischer Ebene sind möglich. </a:t>
            </a: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Kontakt zur Terminabsprache bitte per </a:t>
            </a:r>
            <a:br>
              <a:rPr sz="800">
                <a:latin typeface="Arial"/>
                <a:ea typeface="Arial"/>
                <a:cs typeface="Arial"/>
                <a:sym typeface="Arial"/>
              </a:rPr>
            </a:br>
            <a:endParaRPr sz="800">
              <a:latin typeface="Arial"/>
              <a:ea typeface="Arial"/>
              <a:cs typeface="Arial"/>
              <a:sym typeface="Arial"/>
            </a:endParaRPr>
          </a:p>
          <a:p>
            <a:pPr lvl="0" defTabSz="914400">
              <a:lnSpc>
                <a:spcPct val="80000"/>
              </a:lnSpc>
              <a:spcBef>
                <a:spcPts val="400"/>
              </a:spcBef>
              <a:defRPr sz="1800"/>
            </a:pPr>
            <a:endParaRPr sz="800">
              <a:latin typeface="Arial"/>
              <a:ea typeface="Arial"/>
              <a:cs typeface="Arial"/>
              <a:sym typeface="Arial"/>
            </a:endParaRPr>
          </a:p>
          <a:p>
            <a:pPr lvl="0" defTabSz="914400">
              <a:lnSpc>
                <a:spcPct val="80000"/>
              </a:lnSpc>
              <a:spcBef>
                <a:spcPts val="400"/>
              </a:spcBef>
              <a:defRPr sz="1800"/>
            </a:pPr>
            <a:endParaRPr sz="800">
              <a:latin typeface="Arial Bold"/>
              <a:ea typeface="Arial Bold"/>
              <a:cs typeface="Arial Bold"/>
              <a:sym typeface="Arial Bold"/>
            </a:endParaRPr>
          </a:p>
          <a:p>
            <a:pPr lvl="0" defTabSz="914400">
              <a:lnSpc>
                <a:spcPct val="80000"/>
              </a:lnSpc>
              <a:spcBef>
                <a:spcPts val="400"/>
              </a:spcBef>
              <a:defRPr sz="1800"/>
            </a:pPr>
            <a:endParaRPr sz="800">
              <a:latin typeface="Arial Bold"/>
              <a:ea typeface="Arial Bold"/>
              <a:cs typeface="Arial Bold"/>
              <a:sym typeface="Arial Bold"/>
            </a:endParaRPr>
          </a:p>
          <a:p>
            <a:pPr lvl="0" defTabSz="914400">
              <a:lnSpc>
                <a:spcPct val="80000"/>
              </a:lnSpc>
              <a:spcBef>
                <a:spcPts val="200"/>
              </a:spcBef>
              <a:defRPr sz="1800"/>
            </a:pPr>
            <a:r>
              <a:rPr sz="800">
                <a:latin typeface="Arial Bold"/>
                <a:ea typeface="Arial Bold"/>
                <a:cs typeface="Arial Bold"/>
                <a:sym typeface="Arial Bold"/>
              </a:rPr>
              <a:t>Nada Brahma Therapie nach Mukunda</a:t>
            </a:r>
            <a:br>
              <a:rPr sz="800">
                <a:latin typeface="Arial Bold"/>
                <a:ea typeface="Arial Bold"/>
                <a:cs typeface="Arial Bold"/>
                <a:sym typeface="Arial Bold"/>
              </a:rPr>
            </a:b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Wir freuen uns, dass Sie unsere neue Internet-Präsenz besuchen. Als führende Yogaschule im Nada Brahma Bereich wollen wir Sie gerne auch online mit allen Informationen rund um unsere Angebote versorgen. </a:t>
            </a:r>
            <a:br>
              <a:rPr sz="800">
                <a:latin typeface="Arial"/>
                <a:ea typeface="Arial"/>
                <a:cs typeface="Arial"/>
                <a:sym typeface="Arial"/>
              </a:rPr>
            </a:br>
            <a:r>
              <a:rPr sz="800">
                <a:latin typeface="Arial Bold"/>
                <a:ea typeface="Arial Bold"/>
                <a:cs typeface="Arial Bold"/>
                <a:sym typeface="Arial Bold"/>
              </a:rPr>
              <a:t>Über Vemu Mukunda</a:t>
            </a:r>
            <a:br>
              <a:rPr sz="800">
                <a:latin typeface="Arial Bold"/>
                <a:ea typeface="Arial Bold"/>
                <a:cs typeface="Arial Bold"/>
                <a:sym typeface="Arial Bold"/>
              </a:rPr>
            </a:br>
            <a:r>
              <a:rPr sz="800">
                <a:latin typeface="Arial"/>
                <a:ea typeface="Arial"/>
                <a:cs typeface="Arial"/>
                <a:sym typeface="Arial"/>
              </a:rPr>
              <a:t>Vemu Mukunda, Jahrgang 1929, stammte aus Bangalore/Südindien. Nach abgeschlossenem Ingenieurstudium war er lange Jahre im Bereich der Kernforschung tätig und erwarb sich an der Strath- Clyde University in Glasgow den Doktortitel. Dennoch brach er diese vielversprechende Karriere ab und widmete sich seiner großen Leidenschaft - der Musik. Seit Generationen lebte dieses musikalische Erbe in seiner Familie. Auf seinem Instrument, der Vina, spielte er vor allem südindische karnatische Musik, war aber gleichzeitig auch im Hindustani - Stil Nordindiens zu Hause. Als "Meister der Vina" bereiste er die USA sowie die ehemalige Sowjetunion und Europa. Ende der 60er Jahre begann er mit Forschungen über die Wirkung von "sound" (Klang) auf Körper und Bewußtsein und bezog dabei alte indische Quellen und traditionelle Praktiken sowie Wissen und Rituale anderer Kulturen mit ein. </a:t>
            </a:r>
            <a:br>
              <a:rPr sz="800">
                <a:latin typeface="Arial"/>
                <a:ea typeface="Arial"/>
                <a:cs typeface="Arial"/>
                <a:sym typeface="Arial"/>
              </a:rPr>
            </a:br>
            <a:r>
              <a:rPr sz="800">
                <a:latin typeface="Arial"/>
                <a:ea typeface="Arial"/>
                <a:cs typeface="Arial"/>
                <a:sym typeface="Arial"/>
              </a:rPr>
              <a:t>Er entwickelte daraus das "Nada Brahma System" , das ein überkulturell gültiges Wissen über die Einheit von Stimme, Emotion und Körper darstellt und in der Konsequenz daraus praktische Übungen in der Art eines musiktherapeutischen Ansatzes vermittelt, bei dem die menschliche Stimme eine Schlüsselstellung einnimmt. In Vorträgen und Seminaren machte er dieses Wissen seit Mitte der 80er Jahre als "Musiktherapie nach dem Nada Brahma System" in Europa bekannt. Dr.Vemu Mukunda verstarb Anfang des Jahres 2000 in London.</a:t>
            </a:r>
            <a:br>
              <a:rPr sz="800">
                <a:latin typeface="Arial"/>
                <a:ea typeface="Arial"/>
                <a:cs typeface="Arial"/>
                <a:sym typeface="Arial"/>
              </a:rPr>
            </a:br>
            <a:br>
              <a:rPr sz="800">
                <a:latin typeface="Arial"/>
                <a:ea typeface="Arial"/>
                <a:cs typeface="Arial"/>
                <a:sym typeface="Arial"/>
              </a:rPr>
            </a:br>
            <a:endParaRPr sz="800">
              <a:latin typeface="Arial Bold"/>
              <a:ea typeface="Arial Bold"/>
              <a:cs typeface="Arial Bold"/>
              <a:sym typeface="Arial Bold"/>
            </a:endParaRPr>
          </a:p>
          <a:p>
            <a:pPr lvl="0" defTabSz="914400">
              <a:lnSpc>
                <a:spcPct val="80000"/>
              </a:lnSpc>
              <a:spcBef>
                <a:spcPts val="200"/>
              </a:spcBef>
              <a:defRPr sz="1800"/>
            </a:pPr>
            <a:r>
              <a:rPr sz="800">
                <a:latin typeface="Arial Bold"/>
                <a:ea typeface="Arial Bold"/>
                <a:cs typeface="Arial Bold"/>
                <a:sym typeface="Arial Bold"/>
              </a:rPr>
              <a:t>Der Begriff "Nada Brahma" existiert seit Jahrtausenden in Indien.</a:t>
            </a:r>
            <a:r>
              <a:rPr sz="800">
                <a:latin typeface="Arial"/>
                <a:ea typeface="Arial"/>
                <a:cs typeface="Arial"/>
                <a:sym typeface="Arial"/>
              </a:rPr>
              <a:t> In Deutschland wurde er erstmalig einer größeren Allgemeinheit vermittelt durch das Buch von J. E. Behrendt "Nada Brahma - die Welt ist Klang". Dies ist eine korrekte, aber eine schon über den ursprünglichen Wortsinn hinausgehende Übersetzung. Der Begriff "Nada" besteht aus zwei mantrischen Silben. "Na" hat Verbindung mit dem Sanskritwort "Prana" und steht für "lebensspendende Atemenergie". "Da" ist gleichbedeutend mit "Agni" (Feuer) und bedeutet "lebenserhaltende Wärmeenergie". </a:t>
            </a:r>
            <a:br>
              <a:rPr sz="800">
                <a:latin typeface="Arial"/>
                <a:ea typeface="Arial"/>
                <a:cs typeface="Arial"/>
                <a:sym typeface="Arial"/>
              </a:rPr>
            </a:br>
            <a:r>
              <a:rPr sz="800">
                <a:latin typeface="Arial"/>
                <a:ea typeface="Arial"/>
                <a:cs typeface="Arial"/>
                <a:sym typeface="Arial"/>
              </a:rPr>
              <a:t>"Brahma" ist in Indien der Inbegriff der ewig erschaffenden Gottheit, hier als "göttlich - schöpferisches Prinzip" zu verstehen, das sich im menschlichen Bewußtsein manifestiert. Durch die Verbindung von Atem und Wärme schafft es sich ein hörbares klangliches Ausdrucksmittel - die Das Wissen von einem individuellen Grundton ist sehr alt in Indien. In sehr tiefer Meditation kann er manchmal innerlich gehört werden. </a:t>
            </a:r>
            <a:br>
              <a:rPr sz="800">
                <a:latin typeface="Arial"/>
                <a:ea typeface="Arial"/>
                <a:cs typeface="Arial"/>
                <a:sym typeface="Arial"/>
              </a:rPr>
            </a:br>
            <a:r>
              <a:rPr sz="800">
                <a:latin typeface="Arial"/>
                <a:ea typeface="Arial"/>
                <a:cs typeface="Arial"/>
                <a:sym typeface="Arial"/>
              </a:rPr>
              <a:t>Nach den Analysen von Dr. Mukunda ist er auch in der Sprechstimme enthalten, in der individuell verschieden, aber stets wiederkehrend eine Gruppe von unterschiedlichen Tonhöhen feststellbar ist. Nach der Statistik von Dr. Mukunda bringt diese Tongruppe alle Facetten der Persönlichkeit (personare - hindurchklingen!) zum Ausdruck, denn die einzelnen Töne lassen sich Veranlagungen, Begabungen und Verhaltensweisen zuordnen. </a:t>
            </a:r>
            <a:br>
              <a:rPr sz="800">
                <a:latin typeface="Arial"/>
                <a:ea typeface="Arial"/>
                <a:cs typeface="Arial"/>
                <a:sym typeface="Arial"/>
              </a:rPr>
            </a:br>
            <a:r>
              <a:rPr sz="800">
                <a:latin typeface="Arial"/>
                <a:ea typeface="Arial"/>
                <a:cs typeface="Arial"/>
                <a:sym typeface="Arial"/>
              </a:rPr>
              <a:t>E i n Ton dieser Gruppe bildet den Schwerpunkt und wird "individueller Grundton" genannt. </a:t>
            </a:r>
            <a:br>
              <a:rPr sz="800">
                <a:latin typeface="Arial"/>
                <a:ea typeface="Arial"/>
                <a:cs typeface="Arial"/>
                <a:sym typeface="Arial"/>
              </a:rPr>
            </a:br>
            <a:r>
              <a:rPr sz="800">
                <a:latin typeface="Arial"/>
                <a:ea typeface="Arial"/>
                <a:cs typeface="Arial"/>
                <a:sym typeface="Arial"/>
              </a:rPr>
              <a:t>Dieser Ton löst Ruhe aus und ist Basis für alle Übungen, die der Klientvermittelt bekommt.</a:t>
            </a:r>
            <a:br>
              <a:rPr sz="800">
                <a:latin typeface="Arial"/>
                <a:ea typeface="Arial"/>
                <a:cs typeface="Arial"/>
                <a:sym typeface="Arial"/>
              </a:rPr>
            </a:br>
            <a:r>
              <a:rPr sz="800">
                <a:latin typeface="Arial"/>
                <a:ea typeface="Arial"/>
                <a:cs typeface="Arial"/>
                <a:sym typeface="Arial"/>
              </a:rPr>
              <a:t>menschliche Stimme. Sie ist das sensibelste Medium zwischen Körper, Seele und Geist.</a:t>
            </a:r>
            <a:br>
              <a:rPr sz="800">
                <a:latin typeface="Arial"/>
                <a:ea typeface="Arial"/>
                <a:cs typeface="Arial"/>
                <a:sym typeface="Arial"/>
              </a:rPr>
            </a:br>
            <a:br>
              <a:rPr sz="800">
                <a:latin typeface="Arial"/>
                <a:ea typeface="Arial"/>
                <a:cs typeface="Arial"/>
                <a:sym typeface="Arial"/>
              </a:rPr>
            </a:br>
            <a:endParaRPr sz="800">
              <a:latin typeface="Arial"/>
              <a:ea typeface="Arial"/>
              <a:cs typeface="Arial"/>
              <a:sym typeface="Arial"/>
            </a:endParaRPr>
          </a:p>
          <a:p>
            <a:pPr lvl="0" defTabSz="914400">
              <a:lnSpc>
                <a:spcPct val="80000"/>
              </a:lnSpc>
              <a:spcBef>
                <a:spcPts val="200"/>
              </a:spcBef>
              <a:defRPr sz="1800"/>
            </a:pPr>
            <a:r>
              <a:rPr sz="800">
                <a:latin typeface="Arial"/>
                <a:ea typeface="Arial"/>
                <a:cs typeface="Arial"/>
                <a:sym typeface="Arial"/>
              </a:rPr>
              <a:t>Die Grundtonbestimmung ist eine 1-2 stündige Einzelsitzung und besteht aus </a:t>
            </a:r>
            <a:br>
              <a:rPr sz="800">
                <a:latin typeface="Arial"/>
                <a:ea typeface="Arial"/>
                <a:cs typeface="Arial"/>
                <a:sym typeface="Arial"/>
              </a:rPr>
            </a:br>
            <a:r>
              <a:rPr sz="800">
                <a:latin typeface="Arial"/>
                <a:ea typeface="Arial"/>
                <a:cs typeface="Arial"/>
                <a:sym typeface="Arial"/>
              </a:rPr>
              <a:t>a)Test der Sprechstimme</a:t>
            </a:r>
            <a:br>
              <a:rPr sz="800">
                <a:latin typeface="Arial"/>
                <a:ea typeface="Arial"/>
                <a:cs typeface="Arial"/>
                <a:sym typeface="Arial"/>
              </a:rPr>
            </a:br>
            <a:r>
              <a:rPr sz="800">
                <a:latin typeface="Arial"/>
                <a:ea typeface="Arial"/>
                <a:cs typeface="Arial"/>
                <a:sym typeface="Arial"/>
              </a:rPr>
              <a:t>b) Gespräch zur Persönlichkeitsstruktur</a:t>
            </a:r>
            <a:br>
              <a:rPr sz="800">
                <a:latin typeface="Arial"/>
                <a:ea typeface="Arial"/>
                <a:cs typeface="Arial"/>
                <a:sym typeface="Arial"/>
              </a:rPr>
            </a:br>
            <a:r>
              <a:rPr sz="800">
                <a:latin typeface="Arial"/>
                <a:ea typeface="Arial"/>
                <a:cs typeface="Arial"/>
                <a:sym typeface="Arial"/>
              </a:rPr>
              <a:t>c) Festlegung des individuellen Grundtons</a:t>
            </a:r>
            <a:br>
              <a:rPr sz="800">
                <a:latin typeface="Arial"/>
                <a:ea typeface="Arial"/>
                <a:cs typeface="Arial"/>
                <a:sym typeface="Arial"/>
              </a:rPr>
            </a:br>
            <a:r>
              <a:rPr sz="800">
                <a:latin typeface="Arial"/>
                <a:ea typeface="Arial"/>
                <a:cs typeface="Arial"/>
                <a:sym typeface="Arial"/>
              </a:rPr>
              <a:t>d) Erlernen der sonologischen Grundübung auf der Basis des Grundtons</a:t>
            </a:r>
            <a:br>
              <a:rPr sz="800">
                <a:latin typeface="Arial"/>
                <a:ea typeface="Arial"/>
                <a:cs typeface="Arial"/>
                <a:sym typeface="Arial"/>
              </a:rPr>
            </a:br>
            <a:r>
              <a:rPr sz="800">
                <a:latin typeface="Arial"/>
                <a:ea typeface="Arial"/>
                <a:cs typeface="Arial"/>
                <a:sym typeface="Arial"/>
              </a:rPr>
              <a:t>Die Grundtonbestimmung vermittelt dem Klienten zunächst einen interessanten Überblick über sein Persönlichkeitsmuster. Die sich aus dem Sprechtest ergebenden Einzeltöne werden in ihrer Bedeutung bezüglich der Veranlagungen, Begabungen und Verhaltensweisen der Person ausführlich besprochen. Nach der Festlegung des individuellen Grundtons zeigt sich dann, durch welchen der genannten Töne die Person schwerpunktartig geprägt ist und welche Töne lediglich als Einflußtöne zu werten sind. Dieses Gespräch wird als Bestätigung eigener Beobachtung und sehr oft auch als wertvolle Orientierungshilfe empfunden. </a:t>
            </a:r>
            <a:br>
              <a:rPr sz="800">
                <a:latin typeface="Arial"/>
                <a:ea typeface="Arial"/>
                <a:cs typeface="Arial"/>
                <a:sym typeface="Arial"/>
              </a:rPr>
            </a:br>
            <a:r>
              <a:rPr sz="800">
                <a:latin typeface="Arial"/>
                <a:ea typeface="Arial"/>
                <a:cs typeface="Arial"/>
                <a:sym typeface="Arial"/>
              </a:rPr>
              <a:t>Außer der Bedeutung, die dem Grundton als "Hauptfarbe" innerhalb des Persönlichkeitsbildes zukommt, ist er als Klang d e r Ton, der bei dieser Person innere Ruhe auslöst. Seine körperliche Entsprechung ist immer das Nabelzentrum und er ist Ausgangspunkt aller Übungen für diese Person. Denn nur in Relation zu ihm lassen sich andere Töne korrekt und individuell emotionalen oder körperlichen Bereichen zuordnen. </a:t>
            </a:r>
            <a:br>
              <a:rPr sz="800">
                <a:latin typeface="Arial"/>
                <a:ea typeface="Arial"/>
                <a:cs typeface="Arial"/>
                <a:sym typeface="Arial"/>
              </a:rPr>
            </a:br>
            <a:r>
              <a:rPr sz="800">
                <a:latin typeface="Arial"/>
                <a:ea typeface="Arial"/>
                <a:cs typeface="Arial"/>
                <a:sym typeface="Arial"/>
              </a:rPr>
              <a:t>Wichtig: Für eine Grundtonbestimmung muß der Klient entspannt und ruhig sein und darf ca. eine halbe Stunde vorher nicht mehr Musik gehört oder gesprochen haben. Um die Persönlichkeitsanalyse und die Grundübung aufnehmen zu können, ist eine Kassette mitzubringen (Dauer ca. 2x 45 Minuten). Die Grundtonbestimmung bedarf vorheriger Terminabsprache</a:t>
            </a:r>
            <a:br>
              <a:rPr sz="800">
                <a:latin typeface="Arial"/>
                <a:ea typeface="Arial"/>
                <a:cs typeface="Arial"/>
                <a:sym typeface="Arial"/>
              </a:rPr>
            </a:br>
            <a:r>
              <a:rPr sz="800">
                <a:latin typeface="Arial"/>
                <a:ea typeface="Arial"/>
                <a:cs typeface="Arial"/>
                <a:sym typeface="Arial"/>
              </a:rPr>
              <a:t>Der Atem - ind. Prana - ist Träger der Lebensenergie und damit Voraussetzung a l l e r Funktionen im Menschen, seien sie körperlich, seelisch oder geistig. Durch die Wahrnehmung der 5 Sinne und unsere Gedanken wird unablässig unser Bewußtsein "bewegt". Wir nennen das Emotion (lat. emovere - aus der Ruhelage herausbewegen). Diese Spannungsunterschiede in uns gehen stets einher mit veränderten Atemmustern. Nach indischer Anschauung existieren im Körper unendlich viele sichtbare und unsichtbare Energiebahnen, sog. Nadis, in denen sich diese Abläufe kanalisieren. In einer besonderen Gruppe von Nadis manifestiert sich das emotionale Energiegeschehen, das aufs engste mit der Stimme (= tönender Atem!) und dem Erleben des Klangs generell verbunden ist. Alle Emotionen und deren unterschiedliche Intensitätsgrade drücken sich stimmlich in einem Tonraum von drei Oktaven aus und gleichzeitig sind die einzelnen emotionalen Befindlichkeiten und deren Ton - entsprechung über das Körperbewußtsein zwischen Sohle und Scheitel lokalisierbar (z.B. Aufregung im Solarplexus, etwas oberhalb des Nabels). Diese unbestreitbare Wechselwirkung erklärt die besondere Bedeutung der Stimme als vermittelndes Klangmedium zwischen Körper und Bewußtsein. Das hier dargestellte Wissen wurde von Dr. Vemu Mukunda ursprünglich als "Musiktherapie nach dem Nada Brahma System" nach Europa gebracht. Da hierbei nicht - wie in der herkömmlichen Musiktherapie - psychotherapeutische Verfahren mit Musikerleben gekoppelt werden, sondern die non-verbale Wirkkraft des Klangs a l l e i n das helfende Medium darstellt, habe ich den Begriff "Sonologie" geprägt. Die sonologischen Übungen sind eine "Hilfe zur Selbsthilfe" und können auch begleitend zu Therapien und Behandlungsmethoden aller Art eingesetzt werden. </a:t>
            </a:r>
            <a:br>
              <a:rPr sz="800">
                <a:latin typeface="Arial"/>
                <a:ea typeface="Arial"/>
                <a:cs typeface="Arial"/>
                <a:sym typeface="Arial"/>
              </a:rPr>
            </a:br>
            <a:r>
              <a:rPr sz="800">
                <a:latin typeface="Arial"/>
                <a:ea typeface="Arial"/>
                <a:cs typeface="Arial"/>
                <a:sym typeface="Arial"/>
              </a:rPr>
              <a:t>Für die Übungen bedarf es einer möglichst treffsicheren, aber keiner geschulten Singstimme. </a:t>
            </a:r>
            <a:br>
              <a:rPr sz="800">
                <a:latin typeface="Arial"/>
                <a:ea typeface="Arial"/>
                <a:cs typeface="Arial"/>
                <a:sym typeface="Arial"/>
              </a:rPr>
            </a:br>
            <a:r>
              <a:rPr sz="800">
                <a:latin typeface="Arial"/>
                <a:ea typeface="Arial"/>
                <a:cs typeface="Arial"/>
                <a:sym typeface="Arial"/>
              </a:rPr>
              <a:t>Alle Übungen werden in der Regel mit sanfter stimmlicher Lautgebung (auch "Tönen" genannt) ausgeführt, bei der häufig gleichzeitig das Körperbewußtsein an bestimmte Punkte gelenkt wird. So z. B. bei der 4-teiligen Grundübung (Dauer ca. 7 Min.), die sich - wie alle anderen Übungen im Tönen - auf dem individuellen Grundton aufbaut und tägliches Pensum im Sinne einer Prophylaxe sein sollte. Es gibt aber auch Übungen, die symptombezogen einsetzbar sind: dann können individuell ausgewählte Tongruppen oder tonleiterähnliche Skalen aus den 72 indischen Ragas und deren Ableitungen getönt werden. Dabei werden die Ragas meistens rhythmisiert und auf die indischen Tonsilben SA Rl GA MA PA DHA Nl SA gesungen. Der Klient wird beim Tönen durch ein Zupfinstrument unterstützt. Wenn zum häuslichen Üben kein eigenes Instrument zur Verfügung steht, benutzt man eine Kassette. Bestimmte Symptome reagieren gut auf rhythmisiert gesprochene phonetische Laute. Unterstützend werden zeitweise auch Visualisationsübungen angewandt. </a:t>
            </a:r>
            <a:br>
              <a:rPr sz="800">
                <a:latin typeface="Arial"/>
                <a:ea typeface="Arial"/>
                <a:cs typeface="Arial"/>
                <a:sym typeface="Arial"/>
              </a:rPr>
            </a:br>
            <a:r>
              <a:rPr sz="800">
                <a:latin typeface="Arial"/>
                <a:ea typeface="Arial"/>
                <a:cs typeface="Arial"/>
                <a:sym typeface="Arial"/>
              </a:rPr>
              <a:t>Alle Übungen müssen unter kompetenter Anleitung erlernt werden. </a:t>
            </a:r>
            <a:br>
              <a:rPr sz="800">
                <a:latin typeface="Arial"/>
                <a:ea typeface="Arial"/>
                <a:cs typeface="Arial"/>
                <a:sym typeface="Arial"/>
              </a:rPr>
            </a:br>
            <a:r>
              <a:rPr sz="800">
                <a:latin typeface="Arial"/>
                <a:ea typeface="Arial"/>
                <a:cs typeface="Arial"/>
                <a:sym typeface="Arial"/>
              </a:rPr>
              <a:t>Daher werden hier auch keine konkreten Übungsbeispiele </a:t>
            </a:r>
            <a:br>
              <a:rPr sz="800">
                <a:latin typeface="Arial"/>
                <a:ea typeface="Arial"/>
                <a:cs typeface="Arial"/>
                <a:sym typeface="Arial"/>
              </a:rPr>
            </a:br>
            <a:r>
              <a:rPr sz="800">
                <a:latin typeface="Arial"/>
                <a:ea typeface="Arial"/>
                <a:cs typeface="Arial"/>
                <a:sym typeface="Arial"/>
              </a:rPr>
              <a:t>angegeben. </a:t>
            </a:r>
            <a:br>
              <a:rPr sz="800">
                <a:latin typeface="Arial"/>
                <a:ea typeface="Arial"/>
                <a:cs typeface="Arial"/>
                <a:sym typeface="Arial"/>
              </a:rPr>
            </a:br>
            <a:r>
              <a:rPr sz="800">
                <a:latin typeface="Arial"/>
                <a:ea typeface="Arial"/>
                <a:cs typeface="Arial"/>
                <a:sym typeface="Arial"/>
              </a:rPr>
              <a:t>Die Wirkungen</a:t>
            </a:r>
            <a:br>
              <a:rPr sz="800">
                <a:latin typeface="Arial"/>
                <a:ea typeface="Arial"/>
                <a:cs typeface="Arial"/>
                <a:sym typeface="Arial"/>
              </a:rPr>
            </a:br>
            <a:r>
              <a:rPr sz="800">
                <a:latin typeface="Arial"/>
                <a:ea typeface="Arial"/>
                <a:cs typeface="Arial"/>
                <a:sym typeface="Arial"/>
              </a:rPr>
              <a:t>Der Klang der menschlichen Stimme, der ursächlich aus der lebensspendenden Energie des Atems hervorgeht, ist das sensibelste Medium, durch das Körper, Seele und Geist angesprochen werden können. Klang generell und Stimme im Besonderen hat u n m i t t e l b a r e n Zugang zu den Emotionen und zum Körper und wirkt daher - unter kurzzeitiger Umgehung des Intellekts - aktivierend auf das menschliche Selbstkorrektursystem. Das sonologische Wissen ermöglicht es, Töne in Relation zum individuellen Grundton für Übungen auszuwählen, durch die man gezielt einen blockierten Emotional - oder Körperbereich ansprechen kann. Die Erfahrung hat gezeigt, daß regelmäßiges sonologisches Tönen einen Weg der Selbsthilfe (prophylaktisch oder symptombezogen) darstellt, um inneres Gleichgewicht (wieder) zu erlangen. </a:t>
            </a:r>
            <a:br>
              <a:rPr sz="800">
                <a:latin typeface="Arial"/>
                <a:ea typeface="Arial"/>
                <a:cs typeface="Arial"/>
                <a:sym typeface="Arial"/>
              </a:rPr>
            </a:b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 name="Shape 69"/>
          <p:cNvSpPr/>
          <p:nvPr>
            <p:ph type="sldImg"/>
          </p:nvPr>
        </p:nvSpPr>
        <p:spPr>
          <a:prstGeom prst="rect">
            <a:avLst/>
          </a:prstGeom>
        </p:spPr>
        <p:txBody>
          <a:bodyPr/>
          <a:lstStyle/>
          <a:p>
            <a:pPr lvl="0"/>
          </a:p>
        </p:txBody>
      </p:sp>
      <p:sp>
        <p:nvSpPr>
          <p:cNvPr id="70" name="Shape 70"/>
          <p:cNvSpPr/>
          <p:nvPr>
            <p:ph type="body" sz="quarter" idx="1"/>
          </p:nvPr>
        </p:nvSpPr>
        <p:spPr>
          <a:prstGeom prst="rect">
            <a:avLst/>
          </a:prstGeom>
        </p:spPr>
        <p:txBody>
          <a:bodyPr/>
          <a:lstStyle/>
          <a:p>
            <a:pPr lvl="0" defTabSz="914400">
              <a:lnSpc>
                <a:spcPct val="90000"/>
              </a:lnSpc>
              <a:spcBef>
                <a:spcPts val="400"/>
              </a:spcBef>
              <a:defRPr sz="1800"/>
            </a:pPr>
            <a:r>
              <a:rPr sz="1200">
                <a:latin typeface="Arial"/>
                <a:ea typeface="Arial"/>
                <a:cs typeface="Arial"/>
                <a:sym typeface="Arial"/>
              </a:rPr>
              <a:t>Teilchen und Felder. Teilchen sind zum Beispiel Elektronen oder Quarks. Zu einem bestimmten Zeitpunkt existieren sie immer nur an einem bestimmten Ort. Felder werden z. B. durch den Elektromagnetismus gebildet oder durch die Kernkräfte, die die Elektronen auf ihren Bahnen um den Atomkern halten. Felder existieren ohne räumliche oder zeitliche Begrenzungen.</a:t>
            </a:r>
            <a:endParaRPr sz="1200">
              <a:latin typeface="Arial"/>
              <a:ea typeface="Arial"/>
              <a:cs typeface="Arial"/>
              <a:sym typeface="Arial"/>
            </a:endParaRPr>
          </a:p>
          <a:p>
            <a:pPr lvl="0" defTabSz="914400">
              <a:lnSpc>
                <a:spcPct val="90000"/>
              </a:lnSpc>
              <a:spcBef>
                <a:spcPts val="400"/>
              </a:spcBef>
              <a:defRPr sz="1800"/>
            </a:pPr>
            <a:endParaRPr sz="1200">
              <a:latin typeface="Arial"/>
              <a:ea typeface="Arial"/>
              <a:cs typeface="Arial"/>
              <a:sym typeface="Arial"/>
            </a:endParaRPr>
          </a:p>
          <a:p>
            <a:pPr lvl="0" defTabSz="914400">
              <a:lnSpc>
                <a:spcPct val="90000"/>
              </a:lnSpc>
              <a:spcBef>
                <a:spcPts val="400"/>
              </a:spcBef>
              <a:defRPr sz="1800"/>
            </a:pPr>
            <a:r>
              <a:rPr sz="1200">
                <a:latin typeface="Arial"/>
                <a:ea typeface="Arial"/>
                <a:cs typeface="Arial"/>
                <a:sym typeface="Arial"/>
              </a:rPr>
              <a:t>Felder werden durch Kraftlinien dargestellt. Entlang dieser Linien wirken Kräfte, die wir nicht direkt beobachten können. Wir beobachten nur das Verhalten der Teilchen oder der Materie, die sich aus Teilchen zusammensetzt. Wir erkennen die Kraftlinien also indirekt - an ihren Wirkungen. Das klassische Physik-Experiment zum Magnetismus hat uns das vor Augen geführt: Eisenspäne machen die unsichtbaren magnetischen Kraftlinien sichtbar.</a:t>
            </a:r>
            <a:endParaRPr sz="1200">
              <a:latin typeface="Arial"/>
              <a:ea typeface="Arial"/>
              <a:cs typeface="Arial"/>
              <a:sym typeface="Arial"/>
            </a:endParaRPr>
          </a:p>
          <a:p>
            <a:pPr lvl="0" defTabSz="914400">
              <a:lnSpc>
                <a:spcPct val="90000"/>
              </a:lnSpc>
              <a:spcBef>
                <a:spcPts val="400"/>
              </a:spcBef>
              <a:defRPr sz="1800"/>
            </a:pPr>
            <a:r>
              <a:rPr sz="1200">
                <a:latin typeface="Arial"/>
                <a:ea typeface="Arial"/>
                <a:cs typeface="Arial"/>
                <a:sym typeface="Arial"/>
              </a:rPr>
              <a:t>Überall im Kosmos wirken Teilchen bzw. Materie und Felder bzw. Schwingung symbiotisch zusammen. Unsere mechanistische Weitsicht hat uns dazu verleitet, die Materieteilchen sehr wichtig zu nehmen. Aber eigentlich können wir sie vernachlässigen. Wenn die Materie, aus denen unser Körper besteht, in sich zusammenfallen würde - ohne die große Leere zwischen den Elektronen und den Atomkernen - jeder von uns wäre kleiner als ein Staubkorn. Wir können die Materie wirklich vernachlässigen. Der Mensch wird von Feldern gesteuert; er ist ein Resonanzkörper für Signale von außen, die er moduliert. Die Gleichartigkeit des Verhaltens wird bei Pflanzen chemisch gesteuert, bei höheren Tieren und Menschen dagegen neuronal - und das heißt chemisch und elektromagnetisch.</a:t>
            </a:r>
            <a:endParaRPr sz="1200">
              <a:latin typeface="Arial"/>
              <a:ea typeface="Arial"/>
              <a:cs typeface="Arial"/>
              <a:sym typeface="Arial"/>
            </a:endParaRPr>
          </a:p>
          <a:p>
            <a:pPr lvl="0" defTabSz="914400">
              <a:lnSpc>
                <a:spcPct val="90000"/>
              </a:lnSpc>
              <a:spcBef>
                <a:spcPts val="400"/>
              </a:spcBef>
              <a:defRPr sz="1800"/>
            </a:pPr>
            <a:r>
              <a:rPr sz="1200">
                <a:latin typeface="Arial"/>
                <a:ea typeface="Arial"/>
                <a:cs typeface="Arial"/>
                <a:sym typeface="Arial"/>
              </a:rPr>
              <a:t>Alle reden von Information, von Qualifikation und von Kompetenz. Die lateinischen Wurzeln dieser Begriffe haben nicht die Bedeutung, die wir ihnen heute geben: Qualifikation kommt von "qualis facere" und heißt "wie erschaffen" (Wer sind wir?). Information kommt von "in formatica" und bedeutet "von innen geformt" (Wie entwickeln wir uns?) und Kompetenz kommt von "competere", "sich entsprechen" (Wem ist unsere "Wellenlänge" ähnlich?). Im Englischen wird die Qualität der Beziehung zwischen Menschen auch mit "chemistry" (Chemie) bezeichnet.</a:t>
            </a:r>
            <a:endParaRPr sz="1200">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lvl="0"/>
          </a:p>
        </p:txBody>
      </p:sp>
      <p:sp>
        <p:nvSpPr>
          <p:cNvPr id="77" name="Shape 77"/>
          <p:cNvSpPr/>
          <p:nvPr>
            <p:ph type="body" sz="quarter" idx="1"/>
          </p:nvPr>
        </p:nvSpPr>
        <p:spPr>
          <a:prstGeom prst="rect">
            <a:avLst/>
          </a:prstGeom>
        </p:spPr>
        <p:txBody>
          <a:bodyPr/>
          <a:lstStyle/>
          <a:p>
            <a:pPr lvl="0" defTabSz="914400">
              <a:lnSpc>
                <a:spcPct val="90000"/>
              </a:lnSpc>
              <a:spcBef>
                <a:spcPts val="400"/>
              </a:spcBef>
              <a:defRPr sz="1800"/>
            </a:pPr>
            <a:r>
              <a:rPr sz="1200">
                <a:latin typeface="Arial"/>
                <a:ea typeface="Arial"/>
                <a:cs typeface="Arial"/>
                <a:sym typeface="Arial"/>
              </a:rPr>
              <a:t>Teilchen und Felder. Teilchen sind zum Beispiel Elektronen oder Quarks. Zu einem bestimmten Zeitpunkt existieren sie immer nur an einem bestimmten Ort. Felder werden z. B. durch den Elektromagnetismus gebildet oder durch die Kernkräfte, die die Elektronen auf ihren Bahnen um den Atomkern halten. Felder existieren ohne räumliche oder zeitliche Begrenzungen.</a:t>
            </a:r>
            <a:endParaRPr sz="1200">
              <a:latin typeface="Arial"/>
              <a:ea typeface="Arial"/>
              <a:cs typeface="Arial"/>
              <a:sym typeface="Arial"/>
            </a:endParaRPr>
          </a:p>
          <a:p>
            <a:pPr lvl="0" defTabSz="914400">
              <a:lnSpc>
                <a:spcPct val="90000"/>
              </a:lnSpc>
              <a:spcBef>
                <a:spcPts val="400"/>
              </a:spcBef>
              <a:defRPr sz="1800"/>
            </a:pPr>
            <a:endParaRPr sz="1200">
              <a:latin typeface="Arial"/>
              <a:ea typeface="Arial"/>
              <a:cs typeface="Arial"/>
              <a:sym typeface="Arial"/>
            </a:endParaRPr>
          </a:p>
          <a:p>
            <a:pPr lvl="0" defTabSz="914400">
              <a:lnSpc>
                <a:spcPct val="90000"/>
              </a:lnSpc>
              <a:spcBef>
                <a:spcPts val="400"/>
              </a:spcBef>
              <a:defRPr sz="1800"/>
            </a:pPr>
            <a:r>
              <a:rPr sz="1200">
                <a:latin typeface="Arial"/>
                <a:ea typeface="Arial"/>
                <a:cs typeface="Arial"/>
                <a:sym typeface="Arial"/>
              </a:rPr>
              <a:t>Felder werden durch Kraftlinien dargestellt. Entlang dieser Linien wirken Kräfte, die wir nicht direkt beobachten können. Wir beobachten nur das Verhalten der Teilchen oder der Materie, die sich aus Teilchen zusammensetzt. Wir erkennen die Kraftlinien also indirekt - an ihren Wirkungen. Das klassische Physik-Experiment zum Magnetismus hat uns das vor Augen geführt: Eisenspäne machen die unsichtbaren magnetischen Kraftlinien sichtbar.</a:t>
            </a:r>
            <a:endParaRPr sz="1200">
              <a:latin typeface="Arial"/>
              <a:ea typeface="Arial"/>
              <a:cs typeface="Arial"/>
              <a:sym typeface="Arial"/>
            </a:endParaRPr>
          </a:p>
          <a:p>
            <a:pPr lvl="0" defTabSz="914400">
              <a:lnSpc>
                <a:spcPct val="90000"/>
              </a:lnSpc>
              <a:spcBef>
                <a:spcPts val="400"/>
              </a:spcBef>
              <a:defRPr sz="1800"/>
            </a:pPr>
            <a:r>
              <a:rPr sz="1200">
                <a:latin typeface="Arial"/>
                <a:ea typeface="Arial"/>
                <a:cs typeface="Arial"/>
                <a:sym typeface="Arial"/>
              </a:rPr>
              <a:t>Überall im Kosmos wirken Teilchen bzw. Materie und Felder bzw. Schwingung symbiotisch zusammen. Unsere mechanistische Weitsicht hat uns dazu verleitet, die Materieteilchen sehr wichtig zu nehmen. Aber eigentlich können wir sie vernachlässigen. Wenn die Materie, aus denen unser Körper besteht, in sich zusammenfallen würde - ohne die große Leere zwischen den Elektronen und den Atomkernen - jeder von uns wäre kleiner als ein Staubkorn. Wir können die Materie wirklich vernachlässigen. Der Mensch wird von Feldern gesteuert; er ist ein Resonanzkörper für Signale von außen, die er moduliert. Die Gleichartigkeit des Verhaltens wird bei Pflanzen chemisch gesteuert, bei höheren Tieren und Menschen dagegen neuronal - und das heißt chemisch und elektromagnetisch.</a:t>
            </a:r>
            <a:endParaRPr sz="1200">
              <a:latin typeface="Arial"/>
              <a:ea typeface="Arial"/>
              <a:cs typeface="Arial"/>
              <a:sym typeface="Arial"/>
            </a:endParaRPr>
          </a:p>
          <a:p>
            <a:pPr lvl="0" defTabSz="914400">
              <a:lnSpc>
                <a:spcPct val="90000"/>
              </a:lnSpc>
              <a:spcBef>
                <a:spcPts val="400"/>
              </a:spcBef>
              <a:defRPr sz="1800"/>
            </a:pPr>
            <a:r>
              <a:rPr sz="1200">
                <a:latin typeface="Arial"/>
                <a:ea typeface="Arial"/>
                <a:cs typeface="Arial"/>
                <a:sym typeface="Arial"/>
              </a:rPr>
              <a:t>Alle reden von Information, von Qualifikation und von Kompetenz. Die lateinischen Wurzeln dieser Begriffe haben nicht die Bedeutung, die wir ihnen heute geben: Qualifikation kommt von "qualis facere" und heißt "wie erschaffen" (Wer sind wir?). Information kommt von "in formatica" und bedeutet "von innen geformt" (Wie entwickeln wir uns?) und Kompetenz kommt von "competere", "sich entsprechen" (Wem ist unsere "Wellenlänge" ähnlich?). Im Englischen wird die Qualität der Beziehung zwischen Menschen auch mit "chemistry" (Chemie) bezeichnet.</a:t>
            </a:r>
            <a:endParaRPr sz="1200">
              <a:latin typeface="Arial"/>
              <a:ea typeface="Arial"/>
              <a:cs typeface="Arial"/>
              <a:sym typeface="Arial"/>
            </a:endParaR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6" name="Shape 6"/>
          <p:cNvSpPr/>
          <p:nvPr/>
        </p:nvSpPr>
        <p:spPr>
          <a:xfrm>
            <a:off x="7235825" y="6165850"/>
            <a:ext cx="1908175" cy="692150"/>
          </a:xfrm>
          <a:prstGeom prst="rect">
            <a:avLst/>
          </a:prstGeom>
          <a:solidFill>
            <a:srgbClr val="FFFFFF"/>
          </a:solidFill>
          <a:ln w="12700">
            <a:miter lim="400000"/>
          </a:ln>
        </p:spPr>
        <p:txBody>
          <a:bodyPr lIns="0" tIns="0" rIns="0" bIns="0" anchor="ctr"/>
          <a:lstStyle/>
          <a:p>
            <a:pPr lvl="0"/>
          </a:p>
        </p:txBody>
      </p:sp>
      <p:pic>
        <p:nvPicPr>
          <p:cNvPr id="7" name="kosys_akademie_NEW_orange.jpg"/>
          <p:cNvPicPr/>
          <p:nvPr/>
        </p:nvPicPr>
        <p:blipFill>
          <a:blip r:embed="rId2">
            <a:extLst/>
          </a:blip>
          <a:stretch>
            <a:fillRect/>
          </a:stretch>
        </p:blipFill>
        <p:spPr>
          <a:xfrm>
            <a:off x="6466820" y="246482"/>
            <a:ext cx="2269987" cy="324674"/>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Default">
    <p:spTree>
      <p:nvGrpSpPr>
        <p:cNvPr id="1" name=""/>
        <p:cNvGrpSpPr/>
        <p:nvPr/>
      </p:nvGrpSpPr>
      <p:grpSpPr>
        <a:xfrm>
          <a:off x="0" y="0"/>
          <a:ext cx="0" cy="0"/>
          <a:chOff x="0" y="0"/>
          <a:chExt cx="0" cy="0"/>
        </a:xfrm>
      </p:grpSpPr>
      <p:sp>
        <p:nvSpPr>
          <p:cNvPr id="9" name="Shape 9"/>
          <p:cNvSpPr/>
          <p:nvPr>
            <p:ph type="title"/>
          </p:nvPr>
        </p:nvSpPr>
        <p:spPr>
          <a:prstGeom prst="rect">
            <a:avLst/>
          </a:prstGeom>
        </p:spPr>
        <p:txBody>
          <a:bodyPr/>
          <a:lstStyle/>
          <a:p>
            <a:pPr lvl="0"/>
          </a:p>
        </p:txBody>
      </p:sp>
      <p:sp>
        <p:nvSpPr>
          <p:cNvPr id="10" name="Shape 10"/>
          <p:cNvSpPr/>
          <p:nvPr>
            <p:ph type="body" idx="1"/>
          </p:nvPr>
        </p:nvSpPr>
        <p:spPr>
          <a:prstGeom prst="rect">
            <a:avLst/>
          </a:prstGeom>
        </p:spPr>
        <p:txBody>
          <a:bodyPr/>
          <a:lstStyle/>
          <a:p>
            <a:pPr lvl="0"/>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Default">
    <p:spTree>
      <p:nvGrpSpPr>
        <p:cNvPr id="1" name=""/>
        <p:cNvGrpSpPr/>
        <p:nvPr/>
      </p:nvGrpSpPr>
      <p:grpSpPr>
        <a:xfrm>
          <a:off x="0" y="0"/>
          <a:ext cx="0" cy="0"/>
          <a:chOff x="0" y="0"/>
          <a:chExt cx="0" cy="0"/>
        </a:xfrm>
      </p:grpSpPr>
      <p:sp>
        <p:nvSpPr>
          <p:cNvPr id="12" name="Shape 12"/>
          <p:cNvSpPr/>
          <p:nvPr>
            <p:ph type="body" idx="1"/>
          </p:nvPr>
        </p:nvSpPr>
        <p:spPr>
          <a:xfrm>
            <a:off x="457200" y="274637"/>
            <a:ext cx="8229600" cy="5851526"/>
          </a:xfrm>
          <a:prstGeom prst="rect">
            <a:avLst/>
          </a:prstGeom>
        </p:spPr>
        <p:txBody>
          <a:bodyPr/>
          <a:lstStyle/>
          <a:p>
            <a:pPr lvl="0"/>
          </a:p>
        </p:txBody>
      </p:sp>
      <p:pic>
        <p:nvPicPr>
          <p:cNvPr id="13" name="kosys_akademie_NEW_orange.jpg"/>
          <p:cNvPicPr/>
          <p:nvPr/>
        </p:nvPicPr>
        <p:blipFill>
          <a:blip r:embed="rId2">
            <a:extLst/>
          </a:blip>
          <a:stretch>
            <a:fillRect/>
          </a:stretch>
        </p:blipFill>
        <p:spPr>
          <a:xfrm>
            <a:off x="6466820" y="246482"/>
            <a:ext cx="2269987" cy="324674"/>
          </a:xfrm>
          <a:prstGeom prst="rect">
            <a:avLst/>
          </a:prstGeom>
          <a:ln w="12700">
            <a:miter lim="400000"/>
          </a:ln>
        </p:spPr>
      </p:pic>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4"/>
            <a:ext cx="8229600" cy="1508127"/>
          </a:xfrm>
          <a:prstGeom prst="rect">
            <a:avLst/>
          </a:prstGeom>
          <a:ln w="12700">
            <a:miter lim="400000"/>
          </a:ln>
        </p:spPr>
        <p:txBody>
          <a:bodyPr lIns="45719" rIns="45719" anchor="ctr"/>
          <a:lstStyle/>
          <a:p>
            <a:pPr lvl="0"/>
          </a:p>
        </p:txBody>
      </p:sp>
      <p:sp>
        <p:nvSpPr>
          <p:cNvPr id="3" name="Shape 3"/>
          <p:cNvSpPr/>
          <p:nvPr>
            <p:ph type="body" idx="1"/>
          </p:nvPr>
        </p:nvSpPr>
        <p:spPr>
          <a:xfrm>
            <a:off x="457200" y="1600200"/>
            <a:ext cx="8229600" cy="5257800"/>
          </a:xfrm>
          <a:prstGeom prst="rect">
            <a:avLst/>
          </a:prstGeom>
          <a:ln w="12700">
            <a:miter lim="400000"/>
          </a:ln>
        </p:spPr>
        <p:txBody>
          <a:bodyPr lIns="45719" rIns="45719"/>
          <a:lstStyle/>
          <a:p>
            <a:pPr lvl="0"/>
          </a:p>
        </p:txBody>
      </p:sp>
      <p:pic>
        <p:nvPicPr>
          <p:cNvPr id="4" name="kosys_akademie_NEW_orange.jpg"/>
          <p:cNvPicPr/>
          <p:nvPr/>
        </p:nvPicPr>
        <p:blipFill>
          <a:blip r:embed="rId2">
            <a:extLst/>
          </a:blip>
          <a:stretch>
            <a:fillRect/>
          </a:stretch>
        </p:blipFill>
        <p:spPr>
          <a:xfrm>
            <a:off x="6466820" y="246482"/>
            <a:ext cx="2269987" cy="324674"/>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Lst>
  <p:transition spd="med" advClick="1"/>
  <p:txStyles>
    <p:titleStyle>
      <a:lvl1pPr algn="ctr">
        <a:defRPr sz="4400">
          <a:latin typeface="Arial"/>
          <a:ea typeface="Arial"/>
          <a:cs typeface="Arial"/>
          <a:sym typeface="Arial"/>
        </a:defRPr>
      </a:lvl1pPr>
      <a:lvl2pPr algn="ctr">
        <a:defRPr sz="4400">
          <a:latin typeface="Arial"/>
          <a:ea typeface="Arial"/>
          <a:cs typeface="Arial"/>
          <a:sym typeface="Arial"/>
        </a:defRPr>
      </a:lvl2pPr>
      <a:lvl3pPr algn="ctr">
        <a:defRPr sz="4400">
          <a:latin typeface="Arial"/>
          <a:ea typeface="Arial"/>
          <a:cs typeface="Arial"/>
          <a:sym typeface="Arial"/>
        </a:defRPr>
      </a:lvl3pPr>
      <a:lvl4pPr algn="ctr">
        <a:defRPr sz="4400">
          <a:latin typeface="Arial"/>
          <a:ea typeface="Arial"/>
          <a:cs typeface="Arial"/>
          <a:sym typeface="Arial"/>
        </a:defRPr>
      </a:lvl4pPr>
      <a:lvl5pPr algn="ctr">
        <a:defRPr sz="4400">
          <a:latin typeface="Arial"/>
          <a:ea typeface="Arial"/>
          <a:cs typeface="Arial"/>
          <a:sym typeface="Arial"/>
        </a:defRPr>
      </a:lvl5pPr>
      <a:lvl6pPr indent="457200" algn="ctr">
        <a:defRPr sz="4400">
          <a:latin typeface="Arial"/>
          <a:ea typeface="Arial"/>
          <a:cs typeface="Arial"/>
          <a:sym typeface="Arial"/>
        </a:defRPr>
      </a:lvl6pPr>
      <a:lvl7pPr indent="914400" algn="ctr">
        <a:defRPr sz="4400">
          <a:latin typeface="Arial"/>
          <a:ea typeface="Arial"/>
          <a:cs typeface="Arial"/>
          <a:sym typeface="Arial"/>
        </a:defRPr>
      </a:lvl7pPr>
      <a:lvl8pPr indent="1371600" algn="ctr">
        <a:defRPr sz="4400">
          <a:latin typeface="Arial"/>
          <a:ea typeface="Arial"/>
          <a:cs typeface="Arial"/>
          <a:sym typeface="Arial"/>
        </a:defRPr>
      </a:lvl8pPr>
      <a:lvl9pPr indent="1828800" algn="ctr">
        <a:defRPr sz="4400">
          <a:latin typeface="Arial"/>
          <a:ea typeface="Arial"/>
          <a:cs typeface="Arial"/>
          <a:sym typeface="Arial"/>
        </a:defRPr>
      </a:lvl9pPr>
    </p:titleStyle>
    <p:bodyStyle>
      <a:lvl1pPr marL="342900" indent="-342900">
        <a:spcBef>
          <a:spcPts val="700"/>
        </a:spcBef>
        <a:buSzPct val="100000"/>
        <a:buChar char="»"/>
        <a:defRPr sz="3200">
          <a:latin typeface="Arial"/>
          <a:ea typeface="Arial"/>
          <a:cs typeface="Arial"/>
          <a:sym typeface="Arial"/>
        </a:defRPr>
      </a:lvl1pPr>
      <a:lvl2pPr marL="783771" indent="-326571">
        <a:spcBef>
          <a:spcPts val="700"/>
        </a:spcBef>
        <a:buSzPct val="100000"/>
        <a:buChar char="–"/>
        <a:defRPr sz="3200">
          <a:latin typeface="Arial"/>
          <a:ea typeface="Arial"/>
          <a:cs typeface="Arial"/>
          <a:sym typeface="Arial"/>
        </a:defRPr>
      </a:lvl2pPr>
      <a:lvl3pPr marL="1219200" indent="-304800">
        <a:spcBef>
          <a:spcPts val="700"/>
        </a:spcBef>
        <a:buSzPct val="100000"/>
        <a:buChar char="•"/>
        <a:defRPr sz="3200">
          <a:latin typeface="Arial"/>
          <a:ea typeface="Arial"/>
          <a:cs typeface="Arial"/>
          <a:sym typeface="Arial"/>
        </a:defRPr>
      </a:lvl3pPr>
      <a:lvl4pPr marL="1737360" indent="-365760">
        <a:spcBef>
          <a:spcPts val="700"/>
        </a:spcBef>
        <a:buSzPct val="100000"/>
        <a:buChar char="–"/>
        <a:defRPr sz="3200">
          <a:latin typeface="Arial"/>
          <a:ea typeface="Arial"/>
          <a:cs typeface="Arial"/>
          <a:sym typeface="Arial"/>
        </a:defRPr>
      </a:lvl4pPr>
      <a:lvl5pPr marL="2235200" indent="-406400">
        <a:spcBef>
          <a:spcPts val="700"/>
        </a:spcBef>
        <a:buSzPct val="100000"/>
        <a:buChar char="»"/>
        <a:defRPr sz="3200">
          <a:latin typeface="Arial"/>
          <a:ea typeface="Arial"/>
          <a:cs typeface="Arial"/>
          <a:sym typeface="Arial"/>
        </a:defRPr>
      </a:lvl5pPr>
      <a:lvl6pPr marL="2692400" indent="-406400">
        <a:spcBef>
          <a:spcPts val="700"/>
        </a:spcBef>
        <a:buSzPct val="100000"/>
        <a:buChar char="•"/>
        <a:defRPr sz="3200">
          <a:latin typeface="Arial"/>
          <a:ea typeface="Arial"/>
          <a:cs typeface="Arial"/>
          <a:sym typeface="Arial"/>
        </a:defRPr>
      </a:lvl6pPr>
      <a:lvl7pPr marL="3149600" indent="-406400">
        <a:spcBef>
          <a:spcPts val="700"/>
        </a:spcBef>
        <a:buSzPct val="100000"/>
        <a:buChar char="•"/>
        <a:defRPr sz="3200">
          <a:latin typeface="Arial"/>
          <a:ea typeface="Arial"/>
          <a:cs typeface="Arial"/>
          <a:sym typeface="Arial"/>
        </a:defRPr>
      </a:lvl7pPr>
      <a:lvl8pPr marL="3606800" indent="-406400">
        <a:spcBef>
          <a:spcPts val="700"/>
        </a:spcBef>
        <a:buSzPct val="100000"/>
        <a:buChar char="•"/>
        <a:defRPr sz="3200">
          <a:latin typeface="Arial"/>
          <a:ea typeface="Arial"/>
          <a:cs typeface="Arial"/>
          <a:sym typeface="Arial"/>
        </a:defRPr>
      </a:lvl8pPr>
      <a:lvl9pPr marL="4064000" indent="-406400">
        <a:spcBef>
          <a:spcPts val="700"/>
        </a:spcBef>
        <a:buSzPct val="100000"/>
        <a:buChar char="•"/>
        <a:defRPr sz="3200">
          <a:latin typeface="Arial"/>
          <a:ea typeface="Arial"/>
          <a:cs typeface="Arial"/>
          <a:sym typeface="Arial"/>
        </a:defRPr>
      </a:lvl9pPr>
    </p:bodyStyle>
    <p:otherStyle>
      <a:lvl1pPr algn="r">
        <a:defRPr sz="1200">
          <a:solidFill>
            <a:schemeClr val="tx1"/>
          </a:solidFill>
          <a:latin typeface="+mn-lt"/>
          <a:ea typeface="+mn-ea"/>
          <a:cs typeface="+mn-cs"/>
          <a:sym typeface="Arial"/>
        </a:defRPr>
      </a:lvl1pPr>
      <a:lvl2pPr indent="457200" algn="r">
        <a:defRPr sz="1200">
          <a:solidFill>
            <a:schemeClr val="tx1"/>
          </a:solidFill>
          <a:latin typeface="+mn-lt"/>
          <a:ea typeface="+mn-ea"/>
          <a:cs typeface="+mn-cs"/>
          <a:sym typeface="Arial"/>
        </a:defRPr>
      </a:lvl2pPr>
      <a:lvl3pPr indent="914400" algn="r">
        <a:defRPr sz="1200">
          <a:solidFill>
            <a:schemeClr val="tx1"/>
          </a:solidFill>
          <a:latin typeface="+mn-lt"/>
          <a:ea typeface="+mn-ea"/>
          <a:cs typeface="+mn-cs"/>
          <a:sym typeface="Arial"/>
        </a:defRPr>
      </a:lvl3pPr>
      <a:lvl4pPr indent="1371600" algn="r">
        <a:defRPr sz="1200">
          <a:solidFill>
            <a:schemeClr val="tx1"/>
          </a:solidFill>
          <a:latin typeface="+mn-lt"/>
          <a:ea typeface="+mn-ea"/>
          <a:cs typeface="+mn-cs"/>
          <a:sym typeface="Arial"/>
        </a:defRPr>
      </a:lvl4pPr>
      <a:lvl5pPr indent="1828800" algn="r">
        <a:defRPr sz="1200">
          <a:solidFill>
            <a:schemeClr val="tx1"/>
          </a:solidFill>
          <a:latin typeface="+mn-lt"/>
          <a:ea typeface="+mn-ea"/>
          <a:cs typeface="+mn-cs"/>
          <a:sym typeface="Arial"/>
        </a:defRPr>
      </a:lvl5pPr>
      <a:lvl6pPr algn="r">
        <a:defRPr sz="1200">
          <a:solidFill>
            <a:schemeClr val="tx1"/>
          </a:solidFill>
          <a:latin typeface="+mn-lt"/>
          <a:ea typeface="+mn-ea"/>
          <a:cs typeface="+mn-cs"/>
          <a:sym typeface="Arial"/>
        </a:defRPr>
      </a:lvl6pPr>
      <a:lvl7pPr algn="r">
        <a:defRPr sz="1200">
          <a:solidFill>
            <a:schemeClr val="tx1"/>
          </a:solidFill>
          <a:latin typeface="+mn-lt"/>
          <a:ea typeface="+mn-ea"/>
          <a:cs typeface="+mn-cs"/>
          <a:sym typeface="Arial"/>
        </a:defRPr>
      </a:lvl7pPr>
      <a:lvl8pPr algn="r">
        <a:defRPr sz="1200">
          <a:solidFill>
            <a:schemeClr val="tx1"/>
          </a:solidFill>
          <a:latin typeface="+mn-lt"/>
          <a:ea typeface="+mn-ea"/>
          <a:cs typeface="+mn-cs"/>
          <a:sym typeface="Arial"/>
        </a:defRPr>
      </a:lvl8pPr>
      <a:lvl9pPr algn="r">
        <a:defRPr sz="1200">
          <a:solidFill>
            <a:schemeClr val="tx1"/>
          </a:solidFill>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8.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video" Target="../media/media1.mpg"/><Relationship Id="rId3" Type="http://schemas.microsoft.com/office/2007/relationships/media" Target="../media/media1.mpg"/><Relationship Id="rId4" Type="http://schemas.openxmlformats.org/officeDocument/2006/relationships/image" Target="../media/image23.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1.gif"/></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7.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6.jpeg"/><Relationship Id="rId4" Type="http://schemas.openxmlformats.org/officeDocument/2006/relationships/image" Target="../media/image36.png"/><Relationship Id="rId5" Type="http://schemas.openxmlformats.org/officeDocument/2006/relationships/image" Target="../media/image7.jpeg"/><Relationship Id="rId6" Type="http://schemas.openxmlformats.org/officeDocument/2006/relationships/image" Target="../media/image37.png"/><Relationship Id="rId7" Type="http://schemas.openxmlformats.org/officeDocument/2006/relationships/image" Target="../media/image1.gif"/></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 Id="rId3" Type="http://schemas.openxmlformats.org/officeDocument/2006/relationships/image" Target="../media/image3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 name="Modell_Elektroden_Arm.png"/>
          <p:cNvPicPr/>
          <p:nvPr/>
        </p:nvPicPr>
        <p:blipFill>
          <a:blip r:embed="rId2">
            <a:extLst/>
          </a:blip>
          <a:stretch>
            <a:fillRect/>
          </a:stretch>
        </p:blipFill>
        <p:spPr>
          <a:xfrm>
            <a:off x="0" y="2852737"/>
            <a:ext cx="2722563" cy="4005263"/>
          </a:xfrm>
          <a:prstGeom prst="rect">
            <a:avLst/>
          </a:prstGeom>
          <a:ln w="12700">
            <a:miter lim="400000"/>
          </a:ln>
        </p:spPr>
      </p:pic>
      <p:sp>
        <p:nvSpPr>
          <p:cNvPr id="18" name="Shape 18"/>
          <p:cNvSpPr/>
          <p:nvPr/>
        </p:nvSpPr>
        <p:spPr>
          <a:xfrm>
            <a:off x="684212" y="993245"/>
            <a:ext cx="7775576" cy="422008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1000"/>
              </a:spcBef>
            </a:pPr>
            <a:r>
              <a:rPr sz="4400">
                <a:solidFill>
                  <a:srgbClr val="777777"/>
                </a:solidFill>
                <a:latin typeface="Tahoma Negreta"/>
                <a:ea typeface="Tahoma Negreta"/>
                <a:cs typeface="Tahoma Negreta"/>
                <a:sym typeface="Tahoma Negreta"/>
              </a:rPr>
              <a:t>          Grundton – ihr</a:t>
            </a:r>
            <a:br>
              <a:rPr sz="4400">
                <a:solidFill>
                  <a:srgbClr val="777777"/>
                </a:solidFill>
                <a:latin typeface="Tahoma Negreta"/>
                <a:ea typeface="Tahoma Negreta"/>
                <a:cs typeface="Tahoma Negreta"/>
                <a:sym typeface="Tahoma Negreta"/>
              </a:rPr>
            </a:br>
            <a:r>
              <a:rPr sz="4400">
                <a:solidFill>
                  <a:srgbClr val="777777"/>
                </a:solidFill>
                <a:latin typeface="Tahoma Negreta"/>
                <a:ea typeface="Tahoma Negreta"/>
                <a:cs typeface="Tahoma Negreta"/>
                <a:sym typeface="Tahoma Negreta"/>
              </a:rPr>
              <a:t>              individueller Ton</a:t>
            </a:r>
            <a:endParaRPr sz="4400">
              <a:solidFill>
                <a:srgbClr val="777777"/>
              </a:solidFill>
              <a:latin typeface="Tahoma Negreta"/>
              <a:ea typeface="Tahoma Negreta"/>
              <a:cs typeface="Tahoma Negreta"/>
              <a:sym typeface="Tahoma Negreta"/>
            </a:endParaRPr>
          </a:p>
          <a:p>
            <a:pPr lvl="0">
              <a:lnSpc>
                <a:spcPct val="120000"/>
              </a:lnSpc>
              <a:spcBef>
                <a:spcPts val="400"/>
              </a:spcBef>
            </a:pPr>
            <a:endParaRPr sz="1400">
              <a:solidFill>
                <a:srgbClr val="777777"/>
              </a:solidFill>
              <a:latin typeface="Tahoma Negreta"/>
              <a:ea typeface="Tahoma Negreta"/>
              <a:cs typeface="Tahoma Negreta"/>
              <a:sym typeface="Tahoma Negreta"/>
            </a:endParaRPr>
          </a:p>
          <a:p>
            <a:pPr lvl="0">
              <a:lnSpc>
                <a:spcPct val="120000"/>
              </a:lnSpc>
              <a:spcBef>
                <a:spcPts val="300"/>
              </a:spcBef>
            </a:pPr>
            <a:r>
              <a:rPr sz="1400">
                <a:solidFill>
                  <a:srgbClr val="777777"/>
                </a:solidFill>
                <a:latin typeface="Tahoma Negreta"/>
                <a:ea typeface="Tahoma Negreta"/>
                <a:cs typeface="Tahoma Negreta"/>
                <a:sym typeface="Tahoma Negreta"/>
              </a:rPr>
              <a:t>                                             Stimmung und gute Gefühle auf Knopfdruck</a:t>
            </a:r>
            <a:endParaRPr sz="1400">
              <a:solidFill>
                <a:srgbClr val="777777"/>
              </a:solidFill>
              <a:latin typeface="Tahoma Negreta"/>
              <a:ea typeface="Tahoma Negreta"/>
              <a:cs typeface="Tahoma Negreta"/>
              <a:sym typeface="Tahoma Negreta"/>
            </a:endParaRPr>
          </a:p>
          <a:p>
            <a:pPr lvl="0">
              <a:lnSpc>
                <a:spcPct val="120000"/>
              </a:lnSpc>
              <a:spcBef>
                <a:spcPts val="400"/>
              </a:spcBef>
            </a:pPr>
            <a:endParaRPr sz="1400">
              <a:solidFill>
                <a:srgbClr val="777777"/>
              </a:solidFill>
              <a:latin typeface="Tahoma Negreta"/>
              <a:ea typeface="Tahoma Negreta"/>
              <a:cs typeface="Tahoma Negreta"/>
              <a:sym typeface="Tahoma Negreta"/>
            </a:endParaRPr>
          </a:p>
          <a:p>
            <a:pPr lvl="0">
              <a:lnSpc>
                <a:spcPct val="120000"/>
              </a:lnSpc>
              <a:spcBef>
                <a:spcPts val="400"/>
              </a:spcBef>
            </a:pPr>
            <a:endParaRPr sz="1400">
              <a:solidFill>
                <a:srgbClr val="777777"/>
              </a:solidFill>
              <a:latin typeface="Tahoma Negreta"/>
              <a:ea typeface="Tahoma Negreta"/>
              <a:cs typeface="Tahoma Negreta"/>
              <a:sym typeface="Tahoma Negreta"/>
            </a:endParaRPr>
          </a:p>
          <a:p>
            <a:pPr lvl="0">
              <a:lnSpc>
                <a:spcPct val="120000"/>
              </a:lnSpc>
              <a:spcBef>
                <a:spcPts val="400"/>
              </a:spcBef>
            </a:pPr>
            <a:endParaRPr sz="1400">
              <a:solidFill>
                <a:srgbClr val="777777"/>
              </a:solidFill>
              <a:latin typeface="Tahoma Negreta"/>
              <a:ea typeface="Tahoma Negreta"/>
              <a:cs typeface="Tahoma Negreta"/>
              <a:sym typeface="Tahoma Negreta"/>
            </a:endParaRPr>
          </a:p>
          <a:p>
            <a:pPr lvl="0">
              <a:lnSpc>
                <a:spcPct val="120000"/>
              </a:lnSpc>
              <a:spcBef>
                <a:spcPts val="300"/>
              </a:spcBef>
            </a:pPr>
            <a:r>
              <a:rPr sz="1400">
                <a:solidFill>
                  <a:srgbClr val="333399"/>
                </a:solidFill>
                <a:latin typeface="Tahoma Negreta"/>
                <a:ea typeface="Tahoma Negreta"/>
                <a:cs typeface="Tahoma Negreta"/>
                <a:sym typeface="Tahoma Negreta"/>
              </a:rPr>
              <a:t>		          Ein Seminar der KOSYS Akademie</a:t>
            </a:r>
            <a:endParaRPr sz="1400">
              <a:solidFill>
                <a:srgbClr val="333399"/>
              </a:solidFill>
              <a:latin typeface="Tahoma Negreta"/>
              <a:ea typeface="Tahoma Negreta"/>
              <a:cs typeface="Tahoma Negreta"/>
              <a:sym typeface="Tahoma Negreta"/>
            </a:endParaRPr>
          </a:p>
          <a:p>
            <a:pPr lvl="0">
              <a:lnSpc>
                <a:spcPct val="120000"/>
              </a:lnSpc>
              <a:spcBef>
                <a:spcPts val="300"/>
              </a:spcBef>
            </a:pPr>
            <a:r>
              <a:rPr sz="1400">
                <a:solidFill>
                  <a:srgbClr val="777777"/>
                </a:solidFill>
                <a:latin typeface="Tahoma Negreta"/>
                <a:ea typeface="Tahoma Negreta"/>
                <a:cs typeface="Tahoma Negreta"/>
                <a:sym typeface="Tahoma Negreta"/>
              </a:rPr>
              <a:t>		         Referenten: Josua und Simone Kohberg</a:t>
            </a:r>
            <a:endParaRPr sz="1400">
              <a:solidFill>
                <a:srgbClr val="777777"/>
              </a:solidFill>
              <a:latin typeface="Tahoma Negreta"/>
              <a:ea typeface="Tahoma Negreta"/>
              <a:cs typeface="Tahoma Negreta"/>
              <a:sym typeface="Tahoma Negreta"/>
            </a:endParaRPr>
          </a:p>
          <a:p>
            <a:pPr lvl="0">
              <a:lnSpc>
                <a:spcPct val="120000"/>
              </a:lnSpc>
              <a:spcBef>
                <a:spcPts val="300"/>
              </a:spcBef>
            </a:pPr>
            <a:r>
              <a:rPr sz="1400">
                <a:solidFill>
                  <a:srgbClr val="777777"/>
                </a:solidFill>
                <a:latin typeface="Tahoma Negreta"/>
                <a:ea typeface="Tahoma Negreta"/>
                <a:cs typeface="Tahoma Negreta"/>
                <a:sym typeface="Tahoma Negreta"/>
              </a:rPr>
              <a:t>		        nach Prof. Vemu Mukunda</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4" name="Group 94"/>
          <p:cNvGrpSpPr/>
          <p:nvPr/>
        </p:nvGrpSpPr>
        <p:grpSpPr>
          <a:xfrm>
            <a:off x="1806940" y="1569570"/>
            <a:ext cx="7056438" cy="5205385"/>
            <a:chOff x="-50800" y="-38099"/>
            <a:chExt cx="7056437" cy="5205384"/>
          </a:xfrm>
        </p:grpSpPr>
        <p:pic>
          <p:nvPicPr>
            <p:cNvPr id="93" name="l53048-3d_renderings-die_menschliche_zelle.jpg"/>
            <p:cNvPicPr/>
            <p:nvPr/>
          </p:nvPicPr>
          <p:blipFill>
            <a:blip r:embed="rId2">
              <a:extLst/>
            </a:blip>
            <a:srcRect l="1055" t="10083" r="1055" b="5537"/>
            <a:stretch>
              <a:fillRect/>
            </a:stretch>
          </p:blipFill>
          <p:spPr>
            <a:xfrm>
              <a:off x="0" y="0"/>
              <a:ext cx="6954838" cy="5052985"/>
            </a:xfrm>
            <a:prstGeom prst="rect">
              <a:avLst/>
            </a:prstGeom>
            <a:ln>
              <a:noFill/>
            </a:ln>
            <a:effectLst/>
          </p:spPr>
        </p:pic>
        <p:pic>
          <p:nvPicPr>
            <p:cNvPr id="92" name=""/>
            <p:cNvPicPr/>
            <p:nvPr/>
          </p:nvPicPr>
          <p:blipFill>
            <a:blip r:embed="rId3">
              <a:extLst/>
            </a:blip>
            <a:stretch>
              <a:fillRect/>
            </a:stretch>
          </p:blipFill>
          <p:spPr>
            <a:xfrm>
              <a:off x="-50800" y="-38100"/>
              <a:ext cx="7056438" cy="5205385"/>
            </a:xfrm>
            <a:prstGeom prst="rect">
              <a:avLst/>
            </a:prstGeom>
            <a:effectLst/>
          </p:spPr>
        </p:pic>
      </p:grpSp>
      <p:sp>
        <p:nvSpPr>
          <p:cNvPr id="95" name="Shape 95"/>
          <p:cNvSpPr/>
          <p:nvPr/>
        </p:nvSpPr>
        <p:spPr>
          <a:xfrm>
            <a:off x="323850" y="1196975"/>
            <a:ext cx="7056438" cy="434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latin typeface="Tahoma Negreta"/>
                <a:ea typeface="Tahoma Negreta"/>
                <a:cs typeface="Tahoma Negreta"/>
                <a:sym typeface="Tahoma Negreta"/>
              </a:defRPr>
            </a:lvl1pPr>
          </a:lstStyle>
          <a:p>
            <a:pPr lvl="0">
              <a:defRPr sz="1800"/>
            </a:pPr>
            <a:r>
              <a:rPr sz="2200"/>
              <a:t>Der Ordnungsgrad und unsere Zellen</a:t>
            </a:r>
          </a:p>
        </p:txBody>
      </p:sp>
    </p:spTree>
  </p:cSld>
  <p:clrMapOvr>
    <a:masterClrMapping/>
  </p:clrMapOvr>
  <p:transition spd="fast" advClick="1">
    <p:dissolve/>
  </p:transition>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99" name="Group 99"/>
          <p:cNvGrpSpPr/>
          <p:nvPr/>
        </p:nvGrpSpPr>
        <p:grpSpPr>
          <a:xfrm>
            <a:off x="3088745" y="1875710"/>
            <a:ext cx="5691251" cy="4633570"/>
            <a:chOff x="-50800" y="-38100"/>
            <a:chExt cx="5691249" cy="4633568"/>
          </a:xfrm>
        </p:grpSpPr>
        <p:pic>
          <p:nvPicPr>
            <p:cNvPr id="98" name="Fraktale farbig2.png"/>
            <p:cNvPicPr/>
            <p:nvPr/>
          </p:nvPicPr>
          <p:blipFill>
            <a:blip r:embed="rId2">
              <a:extLst/>
            </a:blip>
            <a:stretch>
              <a:fillRect/>
            </a:stretch>
          </p:blipFill>
          <p:spPr>
            <a:xfrm>
              <a:off x="0" y="0"/>
              <a:ext cx="5589650" cy="4481169"/>
            </a:xfrm>
            <a:prstGeom prst="rect">
              <a:avLst/>
            </a:prstGeom>
            <a:ln>
              <a:noFill/>
            </a:ln>
            <a:effectLst/>
          </p:spPr>
        </p:pic>
        <p:pic>
          <p:nvPicPr>
            <p:cNvPr id="97" name=""/>
            <p:cNvPicPr/>
            <p:nvPr/>
          </p:nvPicPr>
          <p:blipFill>
            <a:blip r:embed="rId3">
              <a:extLst/>
            </a:blip>
            <a:stretch>
              <a:fillRect/>
            </a:stretch>
          </p:blipFill>
          <p:spPr>
            <a:xfrm>
              <a:off x="-50800" y="-38100"/>
              <a:ext cx="5691250" cy="4633569"/>
            </a:xfrm>
            <a:prstGeom prst="rect">
              <a:avLst/>
            </a:prstGeom>
            <a:effectLst/>
          </p:spPr>
        </p:pic>
      </p:grpSp>
      <p:sp>
        <p:nvSpPr>
          <p:cNvPr id="100" name="Shape 100"/>
          <p:cNvSpPr/>
          <p:nvPr/>
        </p:nvSpPr>
        <p:spPr>
          <a:xfrm>
            <a:off x="323850" y="1196975"/>
            <a:ext cx="7056438" cy="434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latin typeface="Tahoma Negreta"/>
                <a:ea typeface="Tahoma Negreta"/>
                <a:cs typeface="Tahoma Negreta"/>
                <a:sym typeface="Tahoma Negreta"/>
              </a:defRPr>
            </a:lvl1pPr>
          </a:lstStyle>
          <a:p>
            <a:pPr lvl="0">
              <a:defRPr sz="1800"/>
            </a:pPr>
            <a:r>
              <a:rPr sz="2200"/>
              <a:t>Absicht prägt den Photonenspin…</a:t>
            </a:r>
          </a:p>
        </p:txBody>
      </p:sp>
    </p:spTree>
  </p:cSld>
  <p:clrMapOvr>
    <a:masterClrMapping/>
  </p:clrMapOvr>
  <p:transition spd="fast" advClick="1">
    <p:dissolve/>
  </p:transition>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nvSpPr>
        <p:spPr>
          <a:xfrm>
            <a:off x="323850" y="1196975"/>
            <a:ext cx="8280400" cy="7772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2200">
                <a:latin typeface="Tahoma Negreta"/>
                <a:ea typeface="Tahoma Negreta"/>
                <a:cs typeface="Tahoma Negreta"/>
                <a:sym typeface="Tahoma Negreta"/>
              </a:rPr>
              <a:t>Gedanken erschaffen Materie … und der </a:t>
            </a:r>
            <a:endParaRPr sz="2200">
              <a:latin typeface="Tahoma Negreta"/>
              <a:ea typeface="Tahoma Negreta"/>
              <a:cs typeface="Tahoma Negreta"/>
              <a:sym typeface="Tahoma Negreta"/>
            </a:endParaRPr>
          </a:p>
          <a:p>
            <a:pPr lvl="0"/>
            <a:r>
              <a:rPr sz="2200">
                <a:latin typeface="Tahoma Negreta"/>
                <a:ea typeface="Tahoma Negreta"/>
                <a:cs typeface="Tahoma Negreta"/>
                <a:sym typeface="Tahoma Negreta"/>
              </a:rPr>
              <a:t>                         Grundton bietet ein „reines“ Potentialfeld!</a:t>
            </a:r>
          </a:p>
        </p:txBody>
      </p:sp>
      <p:sp>
        <p:nvSpPr>
          <p:cNvPr id="103" name="Shape 103"/>
          <p:cNvSpPr/>
          <p:nvPr/>
        </p:nvSpPr>
        <p:spPr>
          <a:xfrm>
            <a:off x="468312" y="5445125"/>
            <a:ext cx="3887788" cy="433388"/>
          </a:xfrm>
          <a:prstGeom prst="rect">
            <a:avLst/>
          </a:prstGeom>
          <a:solidFill>
            <a:srgbClr val="FFFF99"/>
          </a:solidFill>
          <a:ln>
            <a:solidFill/>
            <a:round/>
          </a:ln>
        </p:spPr>
        <p:txBody>
          <a:bodyPr lIns="0" tIns="0" rIns="0" bIns="0" anchor="ctr"/>
          <a:lstStyle/>
          <a:p>
            <a:pPr lvl="0"/>
          </a:p>
        </p:txBody>
      </p:sp>
      <p:sp>
        <p:nvSpPr>
          <p:cNvPr id="104" name="Shape 104"/>
          <p:cNvSpPr/>
          <p:nvPr/>
        </p:nvSpPr>
        <p:spPr>
          <a:xfrm>
            <a:off x="468312" y="5514975"/>
            <a:ext cx="3763453" cy="30734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1400">
                <a:latin typeface="Tahoma Negreta"/>
                <a:ea typeface="Tahoma Negreta"/>
                <a:cs typeface="Tahoma Negreta"/>
                <a:sym typeface="Tahoma Negreta"/>
              </a:rPr>
              <a:t>Mein Potential</a:t>
            </a:r>
            <a:r>
              <a:rPr sz="1400">
                <a:latin typeface="Tahoma"/>
                <a:ea typeface="Tahoma"/>
                <a:cs typeface="Tahoma"/>
                <a:sym typeface="Tahoma"/>
              </a:rPr>
              <a:t> – das Feld aller Möglichkeiten</a:t>
            </a:r>
          </a:p>
        </p:txBody>
      </p:sp>
      <p:sp>
        <p:nvSpPr>
          <p:cNvPr id="105" name="Shape 105"/>
          <p:cNvSpPr/>
          <p:nvPr/>
        </p:nvSpPr>
        <p:spPr>
          <a:xfrm>
            <a:off x="468312" y="4797425"/>
            <a:ext cx="3887788" cy="433388"/>
          </a:xfrm>
          <a:prstGeom prst="rect">
            <a:avLst/>
          </a:prstGeom>
          <a:solidFill>
            <a:srgbClr val="FFFF99"/>
          </a:solidFill>
          <a:ln>
            <a:solidFill/>
            <a:round/>
          </a:ln>
        </p:spPr>
        <p:txBody>
          <a:bodyPr lIns="0" tIns="0" rIns="0" bIns="0" anchor="ctr"/>
          <a:lstStyle/>
          <a:p>
            <a:pPr lvl="0"/>
          </a:p>
        </p:txBody>
      </p:sp>
      <p:sp>
        <p:nvSpPr>
          <p:cNvPr id="106" name="Shape 106"/>
          <p:cNvSpPr/>
          <p:nvPr/>
        </p:nvSpPr>
        <p:spPr>
          <a:xfrm>
            <a:off x="468312" y="4867275"/>
            <a:ext cx="3887788" cy="307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Tahoma Negreta"/>
                <a:ea typeface="Tahoma Negreta"/>
                <a:cs typeface="Tahoma Negreta"/>
                <a:sym typeface="Tahoma Negreta"/>
              </a:defRPr>
            </a:lvl1pPr>
          </a:lstStyle>
          <a:p>
            <a:pPr lvl="0">
              <a:defRPr sz="1800"/>
            </a:pPr>
            <a:r>
              <a:rPr sz="1400"/>
              <a:t>Meine Gedanken</a:t>
            </a:r>
          </a:p>
        </p:txBody>
      </p:sp>
      <p:sp>
        <p:nvSpPr>
          <p:cNvPr id="107" name="Shape 107"/>
          <p:cNvSpPr/>
          <p:nvPr/>
        </p:nvSpPr>
        <p:spPr>
          <a:xfrm>
            <a:off x="468312" y="4114800"/>
            <a:ext cx="3887788" cy="433388"/>
          </a:xfrm>
          <a:prstGeom prst="rect">
            <a:avLst/>
          </a:prstGeom>
          <a:solidFill>
            <a:srgbClr val="FFFF99"/>
          </a:solidFill>
          <a:ln>
            <a:solidFill/>
            <a:round/>
          </a:ln>
        </p:spPr>
        <p:txBody>
          <a:bodyPr lIns="0" tIns="0" rIns="0" bIns="0" anchor="ctr"/>
          <a:lstStyle/>
          <a:p>
            <a:pPr lvl="0"/>
          </a:p>
        </p:txBody>
      </p:sp>
      <p:sp>
        <p:nvSpPr>
          <p:cNvPr id="108" name="Shape 108"/>
          <p:cNvSpPr/>
          <p:nvPr/>
        </p:nvSpPr>
        <p:spPr>
          <a:xfrm>
            <a:off x="468312" y="4184650"/>
            <a:ext cx="3887788" cy="307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Tahoma Negreta"/>
                <a:ea typeface="Tahoma Negreta"/>
                <a:cs typeface="Tahoma Negreta"/>
                <a:sym typeface="Tahoma Negreta"/>
              </a:defRPr>
            </a:lvl1pPr>
          </a:lstStyle>
          <a:p>
            <a:pPr lvl="0">
              <a:defRPr sz="1800"/>
            </a:pPr>
            <a:r>
              <a:rPr sz="1400"/>
              <a:t>Meine Gefühle</a:t>
            </a:r>
          </a:p>
        </p:txBody>
      </p:sp>
      <p:sp>
        <p:nvSpPr>
          <p:cNvPr id="109" name="Shape 109"/>
          <p:cNvSpPr/>
          <p:nvPr/>
        </p:nvSpPr>
        <p:spPr>
          <a:xfrm>
            <a:off x="468312" y="3389312"/>
            <a:ext cx="3887788" cy="433388"/>
          </a:xfrm>
          <a:prstGeom prst="rect">
            <a:avLst/>
          </a:prstGeom>
          <a:solidFill>
            <a:srgbClr val="FFFF99"/>
          </a:solidFill>
          <a:ln>
            <a:solidFill/>
            <a:round/>
          </a:ln>
        </p:spPr>
        <p:txBody>
          <a:bodyPr lIns="0" tIns="0" rIns="0" bIns="0" anchor="ctr"/>
          <a:lstStyle/>
          <a:p>
            <a:pPr lvl="0"/>
          </a:p>
        </p:txBody>
      </p:sp>
      <p:sp>
        <p:nvSpPr>
          <p:cNvPr id="110" name="Shape 110"/>
          <p:cNvSpPr/>
          <p:nvPr/>
        </p:nvSpPr>
        <p:spPr>
          <a:xfrm>
            <a:off x="611187" y="3459162"/>
            <a:ext cx="3744913" cy="3073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atin typeface="Tahoma Negreta"/>
                <a:ea typeface="Tahoma Negreta"/>
                <a:cs typeface="Tahoma Negreta"/>
                <a:sym typeface="Tahoma Negreta"/>
              </a:defRPr>
            </a:lvl1pPr>
          </a:lstStyle>
          <a:p>
            <a:pPr lvl="0">
              <a:defRPr sz="1800"/>
            </a:pPr>
            <a:r>
              <a:rPr sz="1400"/>
              <a:t>Meine Handlungen</a:t>
            </a:r>
          </a:p>
        </p:txBody>
      </p:sp>
      <p:sp>
        <p:nvSpPr>
          <p:cNvPr id="111" name="Shape 111"/>
          <p:cNvSpPr/>
          <p:nvPr/>
        </p:nvSpPr>
        <p:spPr>
          <a:xfrm>
            <a:off x="2627312" y="3443287"/>
            <a:ext cx="1655763" cy="345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800">
                <a:latin typeface="Tahoma"/>
                <a:ea typeface="Tahoma"/>
                <a:cs typeface="Tahoma"/>
                <a:sym typeface="Tahoma"/>
              </a:rPr>
              <a:t>definiert über meine Träume,</a:t>
            </a:r>
            <a:endParaRPr sz="800">
              <a:latin typeface="Tahoma"/>
              <a:ea typeface="Tahoma"/>
              <a:cs typeface="Tahoma"/>
              <a:sym typeface="Tahoma"/>
            </a:endParaRPr>
          </a:p>
          <a:p>
            <a:pPr lvl="0"/>
            <a:r>
              <a:rPr sz="800">
                <a:latin typeface="Tahoma"/>
                <a:ea typeface="Tahoma"/>
                <a:cs typeface="Tahoma"/>
                <a:sym typeface="Tahoma"/>
              </a:rPr>
              <a:t>Werte, Ziele und Strategien</a:t>
            </a:r>
          </a:p>
        </p:txBody>
      </p:sp>
      <p:sp>
        <p:nvSpPr>
          <p:cNvPr id="112" name="Shape 112"/>
          <p:cNvSpPr/>
          <p:nvPr/>
        </p:nvSpPr>
        <p:spPr>
          <a:xfrm>
            <a:off x="468312" y="2708275"/>
            <a:ext cx="3887788" cy="433388"/>
          </a:xfrm>
          <a:prstGeom prst="rect">
            <a:avLst/>
          </a:prstGeom>
          <a:solidFill>
            <a:srgbClr val="FFFF99"/>
          </a:solidFill>
          <a:ln>
            <a:solidFill/>
            <a:round/>
          </a:ln>
        </p:spPr>
        <p:txBody>
          <a:bodyPr lIns="0" tIns="0" rIns="0" bIns="0" anchor="ctr"/>
          <a:lstStyle/>
          <a:p>
            <a:pPr lvl="0"/>
          </a:p>
        </p:txBody>
      </p:sp>
      <p:sp>
        <p:nvSpPr>
          <p:cNvPr id="113" name="Shape 113"/>
          <p:cNvSpPr/>
          <p:nvPr/>
        </p:nvSpPr>
        <p:spPr>
          <a:xfrm>
            <a:off x="468312" y="2778125"/>
            <a:ext cx="3887788" cy="307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Tahoma Negreta"/>
                <a:ea typeface="Tahoma Negreta"/>
                <a:cs typeface="Tahoma Negreta"/>
                <a:sym typeface="Tahoma Negreta"/>
              </a:defRPr>
            </a:lvl1pPr>
          </a:lstStyle>
          <a:p>
            <a:pPr lvl="0">
              <a:defRPr sz="1800"/>
            </a:pPr>
            <a:r>
              <a:rPr sz="1400"/>
              <a:t>Meine Ergebnisse</a:t>
            </a:r>
          </a:p>
        </p:txBody>
      </p:sp>
      <p:sp>
        <p:nvSpPr>
          <p:cNvPr id="114" name="Shape 114"/>
          <p:cNvSpPr/>
          <p:nvPr/>
        </p:nvSpPr>
        <p:spPr>
          <a:xfrm>
            <a:off x="4716462" y="5445125"/>
            <a:ext cx="3887788" cy="433388"/>
          </a:xfrm>
          <a:prstGeom prst="rect">
            <a:avLst/>
          </a:prstGeom>
          <a:solidFill>
            <a:srgbClr val="FF0000"/>
          </a:solidFill>
          <a:ln>
            <a:solidFill/>
            <a:round/>
          </a:ln>
        </p:spPr>
        <p:txBody>
          <a:bodyPr lIns="0" tIns="0" rIns="0" bIns="0" anchor="ctr"/>
          <a:lstStyle/>
          <a:p>
            <a:pPr lvl="0"/>
          </a:p>
        </p:txBody>
      </p:sp>
      <p:sp>
        <p:nvSpPr>
          <p:cNvPr id="115" name="Shape 115"/>
          <p:cNvSpPr/>
          <p:nvPr/>
        </p:nvSpPr>
        <p:spPr>
          <a:xfrm>
            <a:off x="4716462" y="4797425"/>
            <a:ext cx="3887788" cy="433388"/>
          </a:xfrm>
          <a:prstGeom prst="rect">
            <a:avLst/>
          </a:prstGeom>
          <a:solidFill>
            <a:srgbClr val="FF0000"/>
          </a:solidFill>
          <a:ln>
            <a:solidFill/>
            <a:round/>
          </a:ln>
        </p:spPr>
        <p:txBody>
          <a:bodyPr lIns="0" tIns="0" rIns="0" bIns="0" anchor="ctr"/>
          <a:lstStyle/>
          <a:p>
            <a:pPr lvl="0"/>
          </a:p>
        </p:txBody>
      </p:sp>
      <p:sp>
        <p:nvSpPr>
          <p:cNvPr id="116" name="Shape 116"/>
          <p:cNvSpPr/>
          <p:nvPr/>
        </p:nvSpPr>
        <p:spPr>
          <a:xfrm>
            <a:off x="4716462" y="4114800"/>
            <a:ext cx="3887788" cy="433388"/>
          </a:xfrm>
          <a:prstGeom prst="rect">
            <a:avLst/>
          </a:prstGeom>
          <a:solidFill>
            <a:srgbClr val="FF0000"/>
          </a:solidFill>
          <a:ln>
            <a:solidFill/>
            <a:round/>
          </a:ln>
        </p:spPr>
        <p:txBody>
          <a:bodyPr lIns="0" tIns="0" rIns="0" bIns="0" anchor="ctr"/>
          <a:lstStyle/>
          <a:p>
            <a:pPr lvl="0"/>
          </a:p>
        </p:txBody>
      </p:sp>
      <p:sp>
        <p:nvSpPr>
          <p:cNvPr id="117" name="Shape 117"/>
          <p:cNvSpPr/>
          <p:nvPr/>
        </p:nvSpPr>
        <p:spPr>
          <a:xfrm>
            <a:off x="4716462" y="3389312"/>
            <a:ext cx="3887788" cy="433388"/>
          </a:xfrm>
          <a:prstGeom prst="rect">
            <a:avLst/>
          </a:prstGeom>
          <a:solidFill>
            <a:srgbClr val="FF0000"/>
          </a:solidFill>
          <a:ln>
            <a:solidFill/>
            <a:round/>
          </a:ln>
        </p:spPr>
        <p:txBody>
          <a:bodyPr lIns="0" tIns="0" rIns="0" bIns="0" anchor="ctr"/>
          <a:lstStyle/>
          <a:p>
            <a:pPr lvl="0"/>
          </a:p>
        </p:txBody>
      </p:sp>
      <p:sp>
        <p:nvSpPr>
          <p:cNvPr id="118" name="Shape 118"/>
          <p:cNvSpPr/>
          <p:nvPr/>
        </p:nvSpPr>
        <p:spPr>
          <a:xfrm>
            <a:off x="4716462" y="2708275"/>
            <a:ext cx="3887788" cy="433388"/>
          </a:xfrm>
          <a:prstGeom prst="rect">
            <a:avLst/>
          </a:prstGeom>
          <a:solidFill>
            <a:srgbClr val="FF0000"/>
          </a:solidFill>
          <a:ln>
            <a:solidFill/>
            <a:round/>
          </a:ln>
        </p:spPr>
        <p:txBody>
          <a:bodyPr lIns="0" tIns="0" rIns="0" bIns="0" anchor="ctr"/>
          <a:lstStyle/>
          <a:p>
            <a:pPr lvl="0"/>
          </a:p>
        </p:txBody>
      </p:sp>
      <p:sp>
        <p:nvSpPr>
          <p:cNvPr id="119" name="Shape 119"/>
          <p:cNvSpPr/>
          <p:nvPr/>
        </p:nvSpPr>
        <p:spPr>
          <a:xfrm>
            <a:off x="5724525" y="1844675"/>
            <a:ext cx="1871663" cy="4679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72" y="0"/>
                </a:moveTo>
                <a:lnTo>
                  <a:pt x="0" y="3890"/>
                </a:lnTo>
                <a:lnTo>
                  <a:pt x="7602" y="8382"/>
                </a:lnTo>
                <a:lnTo>
                  <a:pt x="5022" y="9705"/>
                </a:lnTo>
                <a:lnTo>
                  <a:pt x="12222" y="13897"/>
                </a:lnTo>
                <a:lnTo>
                  <a:pt x="10012" y="14915"/>
                </a:lnTo>
                <a:lnTo>
                  <a:pt x="21600" y="21600"/>
                </a:lnTo>
                <a:lnTo>
                  <a:pt x="14767" y="12877"/>
                </a:lnTo>
                <a:lnTo>
                  <a:pt x="16577" y="12007"/>
                </a:lnTo>
                <a:lnTo>
                  <a:pt x="11050" y="6797"/>
                </a:lnTo>
                <a:lnTo>
                  <a:pt x="12860" y="6080"/>
                </a:lnTo>
                <a:close/>
              </a:path>
            </a:pathLst>
          </a:custGeom>
          <a:solidFill>
            <a:srgbClr val="FFFF00"/>
          </a:solidFill>
          <a:ln>
            <a:solidFill/>
            <a:round/>
          </a:ln>
        </p:spPr>
        <p:txBody>
          <a:bodyPr lIns="0" tIns="0" rIns="0" bIns="0" anchor="ctr"/>
          <a:lstStyle/>
          <a:p>
            <a:pPr lvl="0"/>
          </a:p>
        </p:txBody>
      </p:sp>
      <p:sp>
        <p:nvSpPr>
          <p:cNvPr id="120" name="Shape 120"/>
          <p:cNvSpPr/>
          <p:nvPr/>
        </p:nvSpPr>
        <p:spPr>
          <a:xfrm>
            <a:off x="4716462" y="5514975"/>
            <a:ext cx="3763453" cy="30734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1400">
                <a:latin typeface="Tahoma Negreta"/>
                <a:ea typeface="Tahoma Negreta"/>
                <a:cs typeface="Tahoma Negreta"/>
                <a:sym typeface="Tahoma Negreta"/>
              </a:rPr>
              <a:t>Mein Potential</a:t>
            </a:r>
            <a:r>
              <a:rPr sz="1400">
                <a:latin typeface="Tahoma"/>
                <a:ea typeface="Tahoma"/>
                <a:cs typeface="Tahoma"/>
                <a:sym typeface="Tahoma"/>
              </a:rPr>
              <a:t> – das Feld aller Möglichkeiten</a:t>
            </a:r>
          </a:p>
        </p:txBody>
      </p:sp>
      <p:sp>
        <p:nvSpPr>
          <p:cNvPr id="121" name="Shape 121"/>
          <p:cNvSpPr/>
          <p:nvPr/>
        </p:nvSpPr>
        <p:spPr>
          <a:xfrm>
            <a:off x="4716462" y="4867275"/>
            <a:ext cx="3887788" cy="307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Tahoma Negreta"/>
                <a:ea typeface="Tahoma Negreta"/>
                <a:cs typeface="Tahoma Negreta"/>
                <a:sym typeface="Tahoma Negreta"/>
              </a:defRPr>
            </a:lvl1pPr>
          </a:lstStyle>
          <a:p>
            <a:pPr lvl="0">
              <a:defRPr sz="1800"/>
            </a:pPr>
            <a:r>
              <a:rPr sz="1400"/>
              <a:t>Meine Gedanken</a:t>
            </a:r>
          </a:p>
        </p:txBody>
      </p:sp>
      <p:sp>
        <p:nvSpPr>
          <p:cNvPr id="122" name="Shape 122"/>
          <p:cNvSpPr/>
          <p:nvPr/>
        </p:nvSpPr>
        <p:spPr>
          <a:xfrm>
            <a:off x="4716462" y="4184650"/>
            <a:ext cx="3887788" cy="307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Tahoma Negreta"/>
                <a:ea typeface="Tahoma Negreta"/>
                <a:cs typeface="Tahoma Negreta"/>
                <a:sym typeface="Tahoma Negreta"/>
              </a:defRPr>
            </a:lvl1pPr>
          </a:lstStyle>
          <a:p>
            <a:pPr lvl="0">
              <a:defRPr sz="1800"/>
            </a:pPr>
            <a:r>
              <a:rPr sz="1400"/>
              <a:t>Meine Gefühle</a:t>
            </a:r>
          </a:p>
        </p:txBody>
      </p:sp>
      <p:sp>
        <p:nvSpPr>
          <p:cNvPr id="123" name="Shape 123"/>
          <p:cNvSpPr/>
          <p:nvPr/>
        </p:nvSpPr>
        <p:spPr>
          <a:xfrm>
            <a:off x="4859337" y="3459162"/>
            <a:ext cx="3744913" cy="3073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400">
                <a:latin typeface="Tahoma Negreta"/>
                <a:ea typeface="Tahoma Negreta"/>
                <a:cs typeface="Tahoma Negreta"/>
                <a:sym typeface="Tahoma Negreta"/>
              </a:defRPr>
            </a:lvl1pPr>
          </a:lstStyle>
          <a:p>
            <a:pPr lvl="0">
              <a:defRPr sz="1800"/>
            </a:pPr>
            <a:r>
              <a:rPr sz="1400"/>
              <a:t>Meine Handlungen</a:t>
            </a:r>
          </a:p>
        </p:txBody>
      </p:sp>
      <p:sp>
        <p:nvSpPr>
          <p:cNvPr id="124" name="Shape 124"/>
          <p:cNvSpPr/>
          <p:nvPr/>
        </p:nvSpPr>
        <p:spPr>
          <a:xfrm>
            <a:off x="6875462" y="3443287"/>
            <a:ext cx="1655763" cy="3454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800">
                <a:latin typeface="Tahoma"/>
                <a:ea typeface="Tahoma"/>
                <a:cs typeface="Tahoma"/>
                <a:sym typeface="Tahoma"/>
              </a:rPr>
              <a:t>definiert über meine Träume,</a:t>
            </a:r>
            <a:endParaRPr sz="800">
              <a:latin typeface="Tahoma"/>
              <a:ea typeface="Tahoma"/>
              <a:cs typeface="Tahoma"/>
              <a:sym typeface="Tahoma"/>
            </a:endParaRPr>
          </a:p>
          <a:p>
            <a:pPr lvl="0"/>
            <a:r>
              <a:rPr sz="800">
                <a:latin typeface="Tahoma"/>
                <a:ea typeface="Tahoma"/>
                <a:cs typeface="Tahoma"/>
                <a:sym typeface="Tahoma"/>
              </a:rPr>
              <a:t>Werte, Ziele und Strategien</a:t>
            </a:r>
          </a:p>
        </p:txBody>
      </p:sp>
      <p:sp>
        <p:nvSpPr>
          <p:cNvPr id="125" name="Shape 125"/>
          <p:cNvSpPr/>
          <p:nvPr/>
        </p:nvSpPr>
        <p:spPr>
          <a:xfrm>
            <a:off x="4716462" y="2778125"/>
            <a:ext cx="3887788" cy="307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1400">
                <a:latin typeface="Tahoma Negreta"/>
                <a:ea typeface="Tahoma Negreta"/>
                <a:cs typeface="Tahoma Negreta"/>
                <a:sym typeface="Tahoma Negreta"/>
              </a:defRPr>
            </a:lvl1pPr>
          </a:lstStyle>
          <a:p>
            <a:pPr lvl="0">
              <a:defRPr sz="1800"/>
            </a:pPr>
            <a:r>
              <a:rPr sz="1400"/>
              <a:t>Meine Ergebnisse</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32" presetID="23" grpId="2" fill="hold">
                                  <p:stCondLst>
                                    <p:cond delay="0"/>
                                  </p:stCondLst>
                                  <p:iterate type="el" backwards="0">
                                    <p:tmAbs val="0"/>
                                  </p:iterate>
                                  <p:childTnLst>
                                    <p:set>
                                      <p:cBhvr>
                                        <p:cTn id="11" fill="hold"/>
                                        <p:tgtEl>
                                          <p:spTgt spid="104"/>
                                        </p:tgtEl>
                                        <p:attrNameLst>
                                          <p:attrName>style.visibility</p:attrName>
                                        </p:attrNameLst>
                                      </p:cBhvr>
                                      <p:to>
                                        <p:strVal val="visible"/>
                                      </p:to>
                                    </p:set>
                                    <p:anim calcmode="lin" valueType="num">
                                      <p:cBhvr>
                                        <p:cTn id="12" dur="500" fill="hold"/>
                                        <p:tgtEl>
                                          <p:spTgt spid="104"/>
                                        </p:tgtEl>
                                        <p:attrNameLst>
                                          <p:attrName>ppt_w</p:attrName>
                                        </p:attrNameLst>
                                      </p:cBhvr>
                                      <p:tavLst>
                                        <p:tav tm="0">
                                          <p:val>
                                            <p:fltVal val="0"/>
                                          </p:val>
                                        </p:tav>
                                        <p:tav tm="100000">
                                          <p:val>
                                            <p:strVal val="#ppt_w"/>
                                          </p:val>
                                        </p:tav>
                                      </p:tavLst>
                                    </p:anim>
                                    <p:anim calcmode="lin" valueType="num">
                                      <p:cBhvr>
                                        <p:cTn id="13" dur="500" fill="hold"/>
                                        <p:tgtEl>
                                          <p:spTgt spid="10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32" presetID="23" grpId="3" fill="hold">
                                  <p:stCondLst>
                                    <p:cond delay="0"/>
                                  </p:stCondLst>
                                  <p:iterate type="el" backwards="0">
                                    <p:tmAbs val="0"/>
                                  </p:iterate>
                                  <p:childTnLst>
                                    <p:set>
                                      <p:cBhvr>
                                        <p:cTn id="17" fill="hold"/>
                                        <p:tgtEl>
                                          <p:spTgt spid="105"/>
                                        </p:tgtEl>
                                        <p:attrNameLst>
                                          <p:attrName>style.visibility</p:attrName>
                                        </p:attrNameLst>
                                      </p:cBhvr>
                                      <p:to>
                                        <p:strVal val="visible"/>
                                      </p:to>
                                    </p:set>
                                    <p:anim calcmode="lin" valueType="num">
                                      <p:cBhvr>
                                        <p:cTn id="18" dur="500" fill="hold"/>
                                        <p:tgtEl>
                                          <p:spTgt spid="105"/>
                                        </p:tgtEl>
                                        <p:attrNameLst>
                                          <p:attrName>ppt_w</p:attrName>
                                        </p:attrNameLst>
                                      </p:cBhvr>
                                      <p:tavLst>
                                        <p:tav tm="0">
                                          <p:val>
                                            <p:fltVal val="0"/>
                                          </p:val>
                                        </p:tav>
                                        <p:tav tm="100000">
                                          <p:val>
                                            <p:strVal val="#ppt_w"/>
                                          </p:val>
                                        </p:tav>
                                      </p:tavLst>
                                    </p:anim>
                                    <p:anim calcmode="lin" valueType="num">
                                      <p:cBhvr>
                                        <p:cTn id="19" dur="500" fill="hold"/>
                                        <p:tgtEl>
                                          <p:spTgt spid="105"/>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nodeType="afterEffect" presetClass="entr" presetSubtype="32" presetID="23" grpId="4" fill="hold">
                                  <p:stCondLst>
                                    <p:cond delay="0"/>
                                  </p:stCondLst>
                                  <p:iterate type="el" backwards="0">
                                    <p:tmAbs val="0"/>
                                  </p:iterate>
                                  <p:childTnLst>
                                    <p:set>
                                      <p:cBhvr>
                                        <p:cTn id="22" fill="hold"/>
                                        <p:tgtEl>
                                          <p:spTgt spid="106"/>
                                        </p:tgtEl>
                                        <p:attrNameLst>
                                          <p:attrName>style.visibility</p:attrName>
                                        </p:attrNameLst>
                                      </p:cBhvr>
                                      <p:to>
                                        <p:strVal val="visible"/>
                                      </p:to>
                                    </p:set>
                                    <p:anim calcmode="lin" valueType="num">
                                      <p:cBhvr>
                                        <p:cTn id="23" dur="500" fill="hold"/>
                                        <p:tgtEl>
                                          <p:spTgt spid="106"/>
                                        </p:tgtEl>
                                        <p:attrNameLst>
                                          <p:attrName>ppt_w</p:attrName>
                                        </p:attrNameLst>
                                      </p:cBhvr>
                                      <p:tavLst>
                                        <p:tav tm="0">
                                          <p:val>
                                            <p:fltVal val="0"/>
                                          </p:val>
                                        </p:tav>
                                        <p:tav tm="100000">
                                          <p:val>
                                            <p:strVal val="#ppt_w"/>
                                          </p:val>
                                        </p:tav>
                                      </p:tavLst>
                                    </p:anim>
                                    <p:anim calcmode="lin" valueType="num">
                                      <p:cBhvr>
                                        <p:cTn id="24" dur="500" fill="hold"/>
                                        <p:tgtEl>
                                          <p:spTgt spid="10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32" presetID="23" grpId="5" fill="hold">
                                  <p:stCondLst>
                                    <p:cond delay="0"/>
                                  </p:stCondLst>
                                  <p:iterate type="el" backwards="0">
                                    <p:tmAbs val="0"/>
                                  </p:iterate>
                                  <p:childTnLst>
                                    <p:set>
                                      <p:cBhvr>
                                        <p:cTn id="28" fill="hold"/>
                                        <p:tgtEl>
                                          <p:spTgt spid="107"/>
                                        </p:tgtEl>
                                        <p:attrNameLst>
                                          <p:attrName>style.visibility</p:attrName>
                                        </p:attrNameLst>
                                      </p:cBhvr>
                                      <p:to>
                                        <p:strVal val="visible"/>
                                      </p:to>
                                    </p:set>
                                    <p:anim calcmode="lin" valueType="num">
                                      <p:cBhvr>
                                        <p:cTn id="29" dur="500" fill="hold"/>
                                        <p:tgtEl>
                                          <p:spTgt spid="107"/>
                                        </p:tgtEl>
                                        <p:attrNameLst>
                                          <p:attrName>ppt_w</p:attrName>
                                        </p:attrNameLst>
                                      </p:cBhvr>
                                      <p:tavLst>
                                        <p:tav tm="0">
                                          <p:val>
                                            <p:fltVal val="0"/>
                                          </p:val>
                                        </p:tav>
                                        <p:tav tm="100000">
                                          <p:val>
                                            <p:strVal val="#ppt_w"/>
                                          </p:val>
                                        </p:tav>
                                      </p:tavLst>
                                    </p:anim>
                                    <p:anim calcmode="lin" valueType="num">
                                      <p:cBhvr>
                                        <p:cTn id="30" dur="500" fill="hold"/>
                                        <p:tgtEl>
                                          <p:spTgt spid="107"/>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nodeType="afterEffect" presetClass="entr" presetSubtype="32" presetID="23" grpId="6" fill="hold">
                                  <p:stCondLst>
                                    <p:cond delay="0"/>
                                  </p:stCondLst>
                                  <p:iterate type="el" backwards="0">
                                    <p:tmAbs val="0"/>
                                  </p:iterate>
                                  <p:childTnLst>
                                    <p:set>
                                      <p:cBhvr>
                                        <p:cTn id="33" fill="hold"/>
                                        <p:tgtEl>
                                          <p:spTgt spid="108"/>
                                        </p:tgtEl>
                                        <p:attrNameLst>
                                          <p:attrName>style.visibility</p:attrName>
                                        </p:attrNameLst>
                                      </p:cBhvr>
                                      <p:to>
                                        <p:strVal val="visible"/>
                                      </p:to>
                                    </p:set>
                                    <p:anim calcmode="lin" valueType="num">
                                      <p:cBhvr>
                                        <p:cTn id="34" dur="500" fill="hold"/>
                                        <p:tgtEl>
                                          <p:spTgt spid="108"/>
                                        </p:tgtEl>
                                        <p:attrNameLst>
                                          <p:attrName>ppt_w</p:attrName>
                                        </p:attrNameLst>
                                      </p:cBhvr>
                                      <p:tavLst>
                                        <p:tav tm="0">
                                          <p:val>
                                            <p:fltVal val="0"/>
                                          </p:val>
                                        </p:tav>
                                        <p:tav tm="100000">
                                          <p:val>
                                            <p:strVal val="#ppt_w"/>
                                          </p:val>
                                        </p:tav>
                                      </p:tavLst>
                                    </p:anim>
                                    <p:anim calcmode="lin" valueType="num">
                                      <p:cBhvr>
                                        <p:cTn id="35" dur="500" fill="hold"/>
                                        <p:tgtEl>
                                          <p:spTgt spid="108"/>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nodeType="clickEffect" presetClass="entr" presetSubtype="32" presetID="23" grpId="7" fill="hold">
                                  <p:stCondLst>
                                    <p:cond delay="0"/>
                                  </p:stCondLst>
                                  <p:iterate type="el" backwards="0">
                                    <p:tmAbs val="0"/>
                                  </p:iterate>
                                  <p:childTnLst>
                                    <p:set>
                                      <p:cBhvr>
                                        <p:cTn id="39" fill="hold"/>
                                        <p:tgtEl>
                                          <p:spTgt spid="109"/>
                                        </p:tgtEl>
                                        <p:attrNameLst>
                                          <p:attrName>style.visibility</p:attrName>
                                        </p:attrNameLst>
                                      </p:cBhvr>
                                      <p:to>
                                        <p:strVal val="visible"/>
                                      </p:to>
                                    </p:set>
                                    <p:anim calcmode="lin" valueType="num">
                                      <p:cBhvr>
                                        <p:cTn id="40" dur="500" fill="hold"/>
                                        <p:tgtEl>
                                          <p:spTgt spid="109"/>
                                        </p:tgtEl>
                                        <p:attrNameLst>
                                          <p:attrName>ppt_w</p:attrName>
                                        </p:attrNameLst>
                                      </p:cBhvr>
                                      <p:tavLst>
                                        <p:tav tm="0">
                                          <p:val>
                                            <p:fltVal val="0"/>
                                          </p:val>
                                        </p:tav>
                                        <p:tav tm="100000">
                                          <p:val>
                                            <p:strVal val="#ppt_w"/>
                                          </p:val>
                                        </p:tav>
                                      </p:tavLst>
                                    </p:anim>
                                    <p:anim calcmode="lin" valueType="num">
                                      <p:cBhvr>
                                        <p:cTn id="41" dur="500" fill="hold"/>
                                        <p:tgtEl>
                                          <p:spTgt spid="109"/>
                                        </p:tgtEl>
                                        <p:attrNameLst>
                                          <p:attrName>ppt_h</p:attrName>
                                        </p:attrNameLst>
                                      </p:cBhvr>
                                      <p:tavLst>
                                        <p:tav tm="0">
                                          <p:val>
                                            <p:fltVal val="0"/>
                                          </p:val>
                                        </p:tav>
                                        <p:tav tm="100000">
                                          <p:val>
                                            <p:strVal val="#ppt_h"/>
                                          </p:val>
                                        </p:tav>
                                      </p:tavLst>
                                    </p:anim>
                                  </p:childTnLst>
                                </p:cTn>
                              </p:par>
                            </p:childTnLst>
                          </p:cTn>
                        </p:par>
                        <p:par>
                          <p:cTn id="42" fill="hold">
                            <p:stCondLst>
                              <p:cond delay="500"/>
                            </p:stCondLst>
                            <p:childTnLst>
                              <p:par>
                                <p:cTn id="43" nodeType="afterEffect" presetClass="entr" presetSubtype="32" presetID="23" grpId="8" fill="hold">
                                  <p:stCondLst>
                                    <p:cond delay="0"/>
                                  </p:stCondLst>
                                  <p:iterate type="el" backwards="0">
                                    <p:tmAbs val="0"/>
                                  </p:iterate>
                                  <p:childTnLst>
                                    <p:set>
                                      <p:cBhvr>
                                        <p:cTn id="44" fill="hold"/>
                                        <p:tgtEl>
                                          <p:spTgt spid="110"/>
                                        </p:tgtEl>
                                        <p:attrNameLst>
                                          <p:attrName>style.visibility</p:attrName>
                                        </p:attrNameLst>
                                      </p:cBhvr>
                                      <p:to>
                                        <p:strVal val="visible"/>
                                      </p:to>
                                    </p:set>
                                    <p:anim calcmode="lin" valueType="num">
                                      <p:cBhvr>
                                        <p:cTn id="45" dur="500" fill="hold"/>
                                        <p:tgtEl>
                                          <p:spTgt spid="110"/>
                                        </p:tgtEl>
                                        <p:attrNameLst>
                                          <p:attrName>ppt_w</p:attrName>
                                        </p:attrNameLst>
                                      </p:cBhvr>
                                      <p:tavLst>
                                        <p:tav tm="0">
                                          <p:val>
                                            <p:fltVal val="0"/>
                                          </p:val>
                                        </p:tav>
                                        <p:tav tm="100000">
                                          <p:val>
                                            <p:strVal val="#ppt_w"/>
                                          </p:val>
                                        </p:tav>
                                      </p:tavLst>
                                    </p:anim>
                                    <p:anim calcmode="lin" valueType="num">
                                      <p:cBhvr>
                                        <p:cTn id="46" dur="500" fill="hold"/>
                                        <p:tgtEl>
                                          <p:spTgt spid="110"/>
                                        </p:tgtEl>
                                        <p:attrNameLst>
                                          <p:attrName>ppt_h</p:attrName>
                                        </p:attrNameLst>
                                      </p:cBhvr>
                                      <p:tavLst>
                                        <p:tav tm="0">
                                          <p:val>
                                            <p:fltVal val="0"/>
                                          </p:val>
                                        </p:tav>
                                        <p:tav tm="100000">
                                          <p:val>
                                            <p:strVal val="#ppt_h"/>
                                          </p:val>
                                        </p:tav>
                                      </p:tavLst>
                                    </p:anim>
                                  </p:childTnLst>
                                </p:cTn>
                              </p:par>
                            </p:childTnLst>
                          </p:cTn>
                        </p:par>
                        <p:par>
                          <p:cTn id="47" fill="hold">
                            <p:stCondLst>
                              <p:cond delay="1000"/>
                            </p:stCondLst>
                            <p:childTnLst>
                              <p:par>
                                <p:cTn id="48" nodeType="afterEffect" presetClass="entr" presetSubtype="32" presetID="23" grpId="9" fill="hold">
                                  <p:stCondLst>
                                    <p:cond delay="0"/>
                                  </p:stCondLst>
                                  <p:iterate type="el" backwards="0">
                                    <p:tmAbs val="0"/>
                                  </p:iterate>
                                  <p:childTnLst>
                                    <p:set>
                                      <p:cBhvr>
                                        <p:cTn id="49" fill="hold"/>
                                        <p:tgtEl>
                                          <p:spTgt spid="111"/>
                                        </p:tgtEl>
                                        <p:attrNameLst>
                                          <p:attrName>style.visibility</p:attrName>
                                        </p:attrNameLst>
                                      </p:cBhvr>
                                      <p:to>
                                        <p:strVal val="visible"/>
                                      </p:to>
                                    </p:set>
                                    <p:anim calcmode="lin" valueType="num">
                                      <p:cBhvr>
                                        <p:cTn id="50" dur="500" fill="hold"/>
                                        <p:tgtEl>
                                          <p:spTgt spid="111"/>
                                        </p:tgtEl>
                                        <p:attrNameLst>
                                          <p:attrName>ppt_w</p:attrName>
                                        </p:attrNameLst>
                                      </p:cBhvr>
                                      <p:tavLst>
                                        <p:tav tm="0">
                                          <p:val>
                                            <p:fltVal val="0"/>
                                          </p:val>
                                        </p:tav>
                                        <p:tav tm="100000">
                                          <p:val>
                                            <p:strVal val="#ppt_w"/>
                                          </p:val>
                                        </p:tav>
                                      </p:tavLst>
                                    </p:anim>
                                    <p:anim calcmode="lin" valueType="num">
                                      <p:cBhvr>
                                        <p:cTn id="51" dur="500" fill="hold"/>
                                        <p:tgtEl>
                                          <p:spTgt spid="111"/>
                                        </p:tgtEl>
                                        <p:attrNameLst>
                                          <p:attrName>ppt_h</p:attrName>
                                        </p:attrNameLst>
                                      </p:cBhvr>
                                      <p:tavLst>
                                        <p:tav tm="0">
                                          <p:val>
                                            <p:fltVal val="0"/>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nodeType="clickEffect" presetClass="entr" presetSubtype="32" presetID="23" grpId="10" fill="hold">
                                  <p:stCondLst>
                                    <p:cond delay="0"/>
                                  </p:stCondLst>
                                  <p:iterate type="el" backwards="0">
                                    <p:tmAbs val="0"/>
                                  </p:iterate>
                                  <p:childTnLst>
                                    <p:set>
                                      <p:cBhvr>
                                        <p:cTn id="55" fill="hold"/>
                                        <p:tgtEl>
                                          <p:spTgt spid="112"/>
                                        </p:tgtEl>
                                        <p:attrNameLst>
                                          <p:attrName>style.visibility</p:attrName>
                                        </p:attrNameLst>
                                      </p:cBhvr>
                                      <p:to>
                                        <p:strVal val="visible"/>
                                      </p:to>
                                    </p:set>
                                    <p:anim calcmode="lin" valueType="num">
                                      <p:cBhvr>
                                        <p:cTn id="56" dur="500" fill="hold"/>
                                        <p:tgtEl>
                                          <p:spTgt spid="112"/>
                                        </p:tgtEl>
                                        <p:attrNameLst>
                                          <p:attrName>ppt_w</p:attrName>
                                        </p:attrNameLst>
                                      </p:cBhvr>
                                      <p:tavLst>
                                        <p:tav tm="0">
                                          <p:val>
                                            <p:fltVal val="0"/>
                                          </p:val>
                                        </p:tav>
                                        <p:tav tm="100000">
                                          <p:val>
                                            <p:strVal val="#ppt_w"/>
                                          </p:val>
                                        </p:tav>
                                      </p:tavLst>
                                    </p:anim>
                                    <p:anim calcmode="lin" valueType="num">
                                      <p:cBhvr>
                                        <p:cTn id="57" dur="500" fill="hold"/>
                                        <p:tgtEl>
                                          <p:spTgt spid="112"/>
                                        </p:tgtEl>
                                        <p:attrNameLst>
                                          <p:attrName>ppt_h</p:attrName>
                                        </p:attrNameLst>
                                      </p:cBhvr>
                                      <p:tavLst>
                                        <p:tav tm="0">
                                          <p:val>
                                            <p:fltVal val="0"/>
                                          </p:val>
                                        </p:tav>
                                        <p:tav tm="100000">
                                          <p:val>
                                            <p:strVal val="#ppt_h"/>
                                          </p:val>
                                        </p:tav>
                                      </p:tavLst>
                                    </p:anim>
                                  </p:childTnLst>
                                </p:cTn>
                              </p:par>
                            </p:childTnLst>
                          </p:cTn>
                        </p:par>
                        <p:par>
                          <p:cTn id="58" fill="hold">
                            <p:stCondLst>
                              <p:cond delay="500"/>
                            </p:stCondLst>
                            <p:childTnLst>
                              <p:par>
                                <p:cTn id="59" nodeType="afterEffect" presetClass="entr" presetSubtype="32" presetID="23" grpId="11" fill="hold">
                                  <p:stCondLst>
                                    <p:cond delay="0"/>
                                  </p:stCondLst>
                                  <p:iterate type="el" backwards="0">
                                    <p:tmAbs val="0"/>
                                  </p:iterate>
                                  <p:childTnLst>
                                    <p:set>
                                      <p:cBhvr>
                                        <p:cTn id="60" fill="hold"/>
                                        <p:tgtEl>
                                          <p:spTgt spid="113"/>
                                        </p:tgtEl>
                                        <p:attrNameLst>
                                          <p:attrName>style.visibility</p:attrName>
                                        </p:attrNameLst>
                                      </p:cBhvr>
                                      <p:to>
                                        <p:strVal val="visible"/>
                                      </p:to>
                                    </p:set>
                                    <p:anim calcmode="lin" valueType="num">
                                      <p:cBhvr>
                                        <p:cTn id="61" dur="500" fill="hold"/>
                                        <p:tgtEl>
                                          <p:spTgt spid="113"/>
                                        </p:tgtEl>
                                        <p:attrNameLst>
                                          <p:attrName>ppt_w</p:attrName>
                                        </p:attrNameLst>
                                      </p:cBhvr>
                                      <p:tavLst>
                                        <p:tav tm="0">
                                          <p:val>
                                            <p:fltVal val="0"/>
                                          </p:val>
                                        </p:tav>
                                        <p:tav tm="100000">
                                          <p:val>
                                            <p:strVal val="#ppt_w"/>
                                          </p:val>
                                        </p:tav>
                                      </p:tavLst>
                                    </p:anim>
                                    <p:anim calcmode="lin" valueType="num">
                                      <p:cBhvr>
                                        <p:cTn id="62" dur="500" fill="hold"/>
                                        <p:tgtEl>
                                          <p:spTgt spid="113"/>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nodeType="clickEffect" presetClass="entr" presetSubtype="32" presetID="23" grpId="12" fill="hold">
                                  <p:stCondLst>
                                    <p:cond delay="0"/>
                                  </p:stCondLst>
                                  <p:iterate type="el" backwards="0">
                                    <p:tmAbs val="0"/>
                                  </p:iterate>
                                  <p:childTnLst>
                                    <p:set>
                                      <p:cBhvr>
                                        <p:cTn id="66" fill="hold"/>
                                        <p:tgtEl>
                                          <p:spTgt spid="114"/>
                                        </p:tgtEl>
                                        <p:attrNameLst>
                                          <p:attrName>style.visibility</p:attrName>
                                        </p:attrNameLst>
                                      </p:cBhvr>
                                      <p:to>
                                        <p:strVal val="visible"/>
                                      </p:to>
                                    </p:set>
                                    <p:anim calcmode="lin" valueType="num">
                                      <p:cBhvr>
                                        <p:cTn id="67" dur="500" fill="hold"/>
                                        <p:tgtEl>
                                          <p:spTgt spid="114"/>
                                        </p:tgtEl>
                                        <p:attrNameLst>
                                          <p:attrName>ppt_w</p:attrName>
                                        </p:attrNameLst>
                                      </p:cBhvr>
                                      <p:tavLst>
                                        <p:tav tm="0">
                                          <p:val>
                                            <p:fltVal val="0"/>
                                          </p:val>
                                        </p:tav>
                                        <p:tav tm="100000">
                                          <p:val>
                                            <p:strVal val="#ppt_w"/>
                                          </p:val>
                                        </p:tav>
                                      </p:tavLst>
                                    </p:anim>
                                    <p:anim calcmode="lin" valueType="num">
                                      <p:cBhvr>
                                        <p:cTn id="68" dur="500" fill="hold"/>
                                        <p:tgtEl>
                                          <p:spTgt spid="114"/>
                                        </p:tgtEl>
                                        <p:attrNameLst>
                                          <p:attrName>ppt_h</p:attrName>
                                        </p:attrNameLst>
                                      </p:cBhvr>
                                      <p:tavLst>
                                        <p:tav tm="0">
                                          <p:val>
                                            <p:fltVal val="0"/>
                                          </p:val>
                                        </p:tav>
                                        <p:tav tm="100000">
                                          <p:val>
                                            <p:strVal val="#ppt_h"/>
                                          </p:val>
                                        </p:tav>
                                      </p:tavLst>
                                    </p:anim>
                                  </p:childTnLst>
                                </p:cTn>
                              </p:par>
                            </p:childTnLst>
                          </p:cTn>
                        </p:par>
                        <p:par>
                          <p:cTn id="69" fill="hold">
                            <p:stCondLst>
                              <p:cond delay="500"/>
                            </p:stCondLst>
                            <p:childTnLst>
                              <p:par>
                                <p:cTn id="70" nodeType="afterEffect" presetClass="entr" presetSubtype="32" presetID="23" grpId="13" fill="hold">
                                  <p:stCondLst>
                                    <p:cond delay="0"/>
                                  </p:stCondLst>
                                  <p:iterate type="el" backwards="0">
                                    <p:tmAbs val="0"/>
                                  </p:iterate>
                                  <p:childTnLst>
                                    <p:set>
                                      <p:cBhvr>
                                        <p:cTn id="71" fill="hold"/>
                                        <p:tgtEl>
                                          <p:spTgt spid="115"/>
                                        </p:tgtEl>
                                        <p:attrNameLst>
                                          <p:attrName>style.visibility</p:attrName>
                                        </p:attrNameLst>
                                      </p:cBhvr>
                                      <p:to>
                                        <p:strVal val="visible"/>
                                      </p:to>
                                    </p:set>
                                    <p:anim calcmode="lin" valueType="num">
                                      <p:cBhvr>
                                        <p:cTn id="72" dur="500" fill="hold"/>
                                        <p:tgtEl>
                                          <p:spTgt spid="115"/>
                                        </p:tgtEl>
                                        <p:attrNameLst>
                                          <p:attrName>ppt_w</p:attrName>
                                        </p:attrNameLst>
                                      </p:cBhvr>
                                      <p:tavLst>
                                        <p:tav tm="0">
                                          <p:val>
                                            <p:fltVal val="0"/>
                                          </p:val>
                                        </p:tav>
                                        <p:tav tm="100000">
                                          <p:val>
                                            <p:strVal val="#ppt_w"/>
                                          </p:val>
                                        </p:tav>
                                      </p:tavLst>
                                    </p:anim>
                                    <p:anim calcmode="lin" valueType="num">
                                      <p:cBhvr>
                                        <p:cTn id="73" dur="500" fill="hold"/>
                                        <p:tgtEl>
                                          <p:spTgt spid="115"/>
                                        </p:tgtEl>
                                        <p:attrNameLst>
                                          <p:attrName>ppt_h</p:attrName>
                                        </p:attrNameLst>
                                      </p:cBhvr>
                                      <p:tavLst>
                                        <p:tav tm="0">
                                          <p:val>
                                            <p:fltVal val="0"/>
                                          </p:val>
                                        </p:tav>
                                        <p:tav tm="100000">
                                          <p:val>
                                            <p:strVal val="#ppt_h"/>
                                          </p:val>
                                        </p:tav>
                                      </p:tavLst>
                                    </p:anim>
                                  </p:childTnLst>
                                </p:cTn>
                              </p:par>
                            </p:childTnLst>
                          </p:cTn>
                        </p:par>
                        <p:par>
                          <p:cTn id="74" fill="hold">
                            <p:stCondLst>
                              <p:cond delay="1000"/>
                            </p:stCondLst>
                            <p:childTnLst>
                              <p:par>
                                <p:cTn id="75" nodeType="afterEffect" presetClass="entr" presetSubtype="32" presetID="23" grpId="14" fill="hold">
                                  <p:stCondLst>
                                    <p:cond delay="0"/>
                                  </p:stCondLst>
                                  <p:iterate type="el" backwards="0">
                                    <p:tmAbs val="0"/>
                                  </p:iterate>
                                  <p:childTnLst>
                                    <p:set>
                                      <p:cBhvr>
                                        <p:cTn id="76" fill="hold"/>
                                        <p:tgtEl>
                                          <p:spTgt spid="116"/>
                                        </p:tgtEl>
                                        <p:attrNameLst>
                                          <p:attrName>style.visibility</p:attrName>
                                        </p:attrNameLst>
                                      </p:cBhvr>
                                      <p:to>
                                        <p:strVal val="visible"/>
                                      </p:to>
                                    </p:set>
                                    <p:anim calcmode="lin" valueType="num">
                                      <p:cBhvr>
                                        <p:cTn id="77" dur="500" fill="hold"/>
                                        <p:tgtEl>
                                          <p:spTgt spid="116"/>
                                        </p:tgtEl>
                                        <p:attrNameLst>
                                          <p:attrName>ppt_w</p:attrName>
                                        </p:attrNameLst>
                                      </p:cBhvr>
                                      <p:tavLst>
                                        <p:tav tm="0">
                                          <p:val>
                                            <p:fltVal val="0"/>
                                          </p:val>
                                        </p:tav>
                                        <p:tav tm="100000">
                                          <p:val>
                                            <p:strVal val="#ppt_w"/>
                                          </p:val>
                                        </p:tav>
                                      </p:tavLst>
                                    </p:anim>
                                    <p:anim calcmode="lin" valueType="num">
                                      <p:cBhvr>
                                        <p:cTn id="78" dur="500" fill="hold"/>
                                        <p:tgtEl>
                                          <p:spTgt spid="116"/>
                                        </p:tgtEl>
                                        <p:attrNameLst>
                                          <p:attrName>ppt_h</p:attrName>
                                        </p:attrNameLst>
                                      </p:cBhvr>
                                      <p:tavLst>
                                        <p:tav tm="0">
                                          <p:val>
                                            <p:fltVal val="0"/>
                                          </p:val>
                                        </p:tav>
                                        <p:tav tm="100000">
                                          <p:val>
                                            <p:strVal val="#ppt_h"/>
                                          </p:val>
                                        </p:tav>
                                      </p:tavLst>
                                    </p:anim>
                                  </p:childTnLst>
                                </p:cTn>
                              </p:par>
                            </p:childTnLst>
                          </p:cTn>
                        </p:par>
                        <p:par>
                          <p:cTn id="79" fill="hold">
                            <p:stCondLst>
                              <p:cond delay="1500"/>
                            </p:stCondLst>
                            <p:childTnLst>
                              <p:par>
                                <p:cTn id="80" nodeType="afterEffect" presetClass="entr" presetSubtype="32" presetID="23" grpId="15" fill="hold">
                                  <p:stCondLst>
                                    <p:cond delay="0"/>
                                  </p:stCondLst>
                                  <p:iterate type="el" backwards="0">
                                    <p:tmAbs val="0"/>
                                  </p:iterate>
                                  <p:childTnLst>
                                    <p:set>
                                      <p:cBhvr>
                                        <p:cTn id="81" fill="hold"/>
                                        <p:tgtEl>
                                          <p:spTgt spid="117"/>
                                        </p:tgtEl>
                                        <p:attrNameLst>
                                          <p:attrName>style.visibility</p:attrName>
                                        </p:attrNameLst>
                                      </p:cBhvr>
                                      <p:to>
                                        <p:strVal val="visible"/>
                                      </p:to>
                                    </p:set>
                                    <p:anim calcmode="lin" valueType="num">
                                      <p:cBhvr>
                                        <p:cTn id="82" dur="500" fill="hold"/>
                                        <p:tgtEl>
                                          <p:spTgt spid="117"/>
                                        </p:tgtEl>
                                        <p:attrNameLst>
                                          <p:attrName>ppt_w</p:attrName>
                                        </p:attrNameLst>
                                      </p:cBhvr>
                                      <p:tavLst>
                                        <p:tav tm="0">
                                          <p:val>
                                            <p:fltVal val="0"/>
                                          </p:val>
                                        </p:tav>
                                        <p:tav tm="100000">
                                          <p:val>
                                            <p:strVal val="#ppt_w"/>
                                          </p:val>
                                        </p:tav>
                                      </p:tavLst>
                                    </p:anim>
                                    <p:anim calcmode="lin" valueType="num">
                                      <p:cBhvr>
                                        <p:cTn id="83" dur="500" fill="hold"/>
                                        <p:tgtEl>
                                          <p:spTgt spid="117"/>
                                        </p:tgtEl>
                                        <p:attrNameLst>
                                          <p:attrName>ppt_h</p:attrName>
                                        </p:attrNameLst>
                                      </p:cBhvr>
                                      <p:tavLst>
                                        <p:tav tm="0">
                                          <p:val>
                                            <p:fltVal val="0"/>
                                          </p:val>
                                        </p:tav>
                                        <p:tav tm="100000">
                                          <p:val>
                                            <p:strVal val="#ppt_h"/>
                                          </p:val>
                                        </p:tav>
                                      </p:tavLst>
                                    </p:anim>
                                  </p:childTnLst>
                                </p:cTn>
                              </p:par>
                            </p:childTnLst>
                          </p:cTn>
                        </p:par>
                        <p:par>
                          <p:cTn id="84" fill="hold">
                            <p:stCondLst>
                              <p:cond delay="2000"/>
                            </p:stCondLst>
                            <p:childTnLst>
                              <p:par>
                                <p:cTn id="85" nodeType="afterEffect" presetClass="entr" presetSubtype="32" presetID="23" grpId="16" fill="hold">
                                  <p:stCondLst>
                                    <p:cond delay="0"/>
                                  </p:stCondLst>
                                  <p:iterate type="el" backwards="0">
                                    <p:tmAbs val="0"/>
                                  </p:iterate>
                                  <p:childTnLst>
                                    <p:set>
                                      <p:cBhvr>
                                        <p:cTn id="86" fill="hold"/>
                                        <p:tgtEl>
                                          <p:spTgt spid="118"/>
                                        </p:tgtEl>
                                        <p:attrNameLst>
                                          <p:attrName>style.visibility</p:attrName>
                                        </p:attrNameLst>
                                      </p:cBhvr>
                                      <p:to>
                                        <p:strVal val="visible"/>
                                      </p:to>
                                    </p:set>
                                    <p:anim calcmode="lin" valueType="num">
                                      <p:cBhvr>
                                        <p:cTn id="87" dur="500" fill="hold"/>
                                        <p:tgtEl>
                                          <p:spTgt spid="118"/>
                                        </p:tgtEl>
                                        <p:attrNameLst>
                                          <p:attrName>ppt_w</p:attrName>
                                        </p:attrNameLst>
                                      </p:cBhvr>
                                      <p:tavLst>
                                        <p:tav tm="0">
                                          <p:val>
                                            <p:fltVal val="0"/>
                                          </p:val>
                                        </p:tav>
                                        <p:tav tm="100000">
                                          <p:val>
                                            <p:strVal val="#ppt_w"/>
                                          </p:val>
                                        </p:tav>
                                      </p:tavLst>
                                    </p:anim>
                                    <p:anim calcmode="lin" valueType="num">
                                      <p:cBhvr>
                                        <p:cTn id="88" dur="500" fill="hold"/>
                                        <p:tgtEl>
                                          <p:spTgt spid="118"/>
                                        </p:tgtEl>
                                        <p:attrNameLst>
                                          <p:attrName>ppt_h</p:attrName>
                                        </p:attrNameLst>
                                      </p:cBhvr>
                                      <p:tavLst>
                                        <p:tav tm="0">
                                          <p:val>
                                            <p:fltVal val="0"/>
                                          </p:val>
                                        </p:tav>
                                        <p:tav tm="100000">
                                          <p:val>
                                            <p:strVal val="#ppt_h"/>
                                          </p:val>
                                        </p:tav>
                                      </p:tavLst>
                                    </p:anim>
                                  </p:childTnLst>
                                </p:cTn>
                              </p:par>
                            </p:childTnLst>
                          </p:cTn>
                        </p:par>
                        <p:par>
                          <p:cTn id="89" fill="hold">
                            <p:stCondLst>
                              <p:cond delay="2500"/>
                            </p:stCondLst>
                            <p:childTnLst>
                              <p:par>
                                <p:cTn id="90" nodeType="afterEffect" presetClass="entr" presetSubtype="32" presetID="23" grpId="17" fill="hold">
                                  <p:stCondLst>
                                    <p:cond delay="0"/>
                                  </p:stCondLst>
                                  <p:iterate type="el" backwards="0">
                                    <p:tmAbs val="0"/>
                                  </p:iterate>
                                  <p:childTnLst>
                                    <p:set>
                                      <p:cBhvr>
                                        <p:cTn id="91" fill="hold"/>
                                        <p:tgtEl>
                                          <p:spTgt spid="120"/>
                                        </p:tgtEl>
                                        <p:attrNameLst>
                                          <p:attrName>style.visibility</p:attrName>
                                        </p:attrNameLst>
                                      </p:cBhvr>
                                      <p:to>
                                        <p:strVal val="visible"/>
                                      </p:to>
                                    </p:set>
                                    <p:anim calcmode="lin" valueType="num">
                                      <p:cBhvr>
                                        <p:cTn id="92" dur="500" fill="hold"/>
                                        <p:tgtEl>
                                          <p:spTgt spid="120"/>
                                        </p:tgtEl>
                                        <p:attrNameLst>
                                          <p:attrName>ppt_w</p:attrName>
                                        </p:attrNameLst>
                                      </p:cBhvr>
                                      <p:tavLst>
                                        <p:tav tm="0">
                                          <p:val>
                                            <p:fltVal val="0"/>
                                          </p:val>
                                        </p:tav>
                                        <p:tav tm="100000">
                                          <p:val>
                                            <p:strVal val="#ppt_w"/>
                                          </p:val>
                                        </p:tav>
                                      </p:tavLst>
                                    </p:anim>
                                    <p:anim calcmode="lin" valueType="num">
                                      <p:cBhvr>
                                        <p:cTn id="93" dur="500" fill="hold"/>
                                        <p:tgtEl>
                                          <p:spTgt spid="120"/>
                                        </p:tgtEl>
                                        <p:attrNameLst>
                                          <p:attrName>ppt_h</p:attrName>
                                        </p:attrNameLst>
                                      </p:cBhvr>
                                      <p:tavLst>
                                        <p:tav tm="0">
                                          <p:val>
                                            <p:fltVal val="0"/>
                                          </p:val>
                                        </p:tav>
                                        <p:tav tm="100000">
                                          <p:val>
                                            <p:strVal val="#ppt_h"/>
                                          </p:val>
                                        </p:tav>
                                      </p:tavLst>
                                    </p:anim>
                                  </p:childTnLst>
                                </p:cTn>
                              </p:par>
                            </p:childTnLst>
                          </p:cTn>
                        </p:par>
                        <p:par>
                          <p:cTn id="94" fill="hold">
                            <p:stCondLst>
                              <p:cond delay="3000"/>
                            </p:stCondLst>
                            <p:childTnLst>
                              <p:par>
                                <p:cTn id="95" nodeType="afterEffect" presetClass="entr" presetSubtype="32" presetID="23" grpId="18" fill="hold">
                                  <p:stCondLst>
                                    <p:cond delay="0"/>
                                  </p:stCondLst>
                                  <p:iterate type="el" backwards="0">
                                    <p:tmAbs val="0"/>
                                  </p:iterate>
                                  <p:childTnLst>
                                    <p:set>
                                      <p:cBhvr>
                                        <p:cTn id="96" fill="hold"/>
                                        <p:tgtEl>
                                          <p:spTgt spid="121"/>
                                        </p:tgtEl>
                                        <p:attrNameLst>
                                          <p:attrName>style.visibility</p:attrName>
                                        </p:attrNameLst>
                                      </p:cBhvr>
                                      <p:to>
                                        <p:strVal val="visible"/>
                                      </p:to>
                                    </p:set>
                                    <p:anim calcmode="lin" valueType="num">
                                      <p:cBhvr>
                                        <p:cTn id="97" dur="500" fill="hold"/>
                                        <p:tgtEl>
                                          <p:spTgt spid="121"/>
                                        </p:tgtEl>
                                        <p:attrNameLst>
                                          <p:attrName>ppt_w</p:attrName>
                                        </p:attrNameLst>
                                      </p:cBhvr>
                                      <p:tavLst>
                                        <p:tav tm="0">
                                          <p:val>
                                            <p:fltVal val="0"/>
                                          </p:val>
                                        </p:tav>
                                        <p:tav tm="100000">
                                          <p:val>
                                            <p:strVal val="#ppt_w"/>
                                          </p:val>
                                        </p:tav>
                                      </p:tavLst>
                                    </p:anim>
                                    <p:anim calcmode="lin" valueType="num">
                                      <p:cBhvr>
                                        <p:cTn id="98" dur="500" fill="hold"/>
                                        <p:tgtEl>
                                          <p:spTgt spid="121"/>
                                        </p:tgtEl>
                                        <p:attrNameLst>
                                          <p:attrName>ppt_h</p:attrName>
                                        </p:attrNameLst>
                                      </p:cBhvr>
                                      <p:tavLst>
                                        <p:tav tm="0">
                                          <p:val>
                                            <p:fltVal val="0"/>
                                          </p:val>
                                        </p:tav>
                                        <p:tav tm="100000">
                                          <p:val>
                                            <p:strVal val="#ppt_h"/>
                                          </p:val>
                                        </p:tav>
                                      </p:tavLst>
                                    </p:anim>
                                  </p:childTnLst>
                                </p:cTn>
                              </p:par>
                            </p:childTnLst>
                          </p:cTn>
                        </p:par>
                        <p:par>
                          <p:cTn id="99" fill="hold">
                            <p:stCondLst>
                              <p:cond delay="3500"/>
                            </p:stCondLst>
                            <p:childTnLst>
                              <p:par>
                                <p:cTn id="100" nodeType="afterEffect" presetClass="entr" presetSubtype="32" presetID="23" grpId="19" fill="hold">
                                  <p:stCondLst>
                                    <p:cond delay="0"/>
                                  </p:stCondLst>
                                  <p:iterate type="el" backwards="0">
                                    <p:tmAbs val="0"/>
                                  </p:iterate>
                                  <p:childTnLst>
                                    <p:set>
                                      <p:cBhvr>
                                        <p:cTn id="101" fill="hold"/>
                                        <p:tgtEl>
                                          <p:spTgt spid="122"/>
                                        </p:tgtEl>
                                        <p:attrNameLst>
                                          <p:attrName>style.visibility</p:attrName>
                                        </p:attrNameLst>
                                      </p:cBhvr>
                                      <p:to>
                                        <p:strVal val="visible"/>
                                      </p:to>
                                    </p:set>
                                    <p:anim calcmode="lin" valueType="num">
                                      <p:cBhvr>
                                        <p:cTn id="102" dur="500" fill="hold"/>
                                        <p:tgtEl>
                                          <p:spTgt spid="122"/>
                                        </p:tgtEl>
                                        <p:attrNameLst>
                                          <p:attrName>ppt_w</p:attrName>
                                        </p:attrNameLst>
                                      </p:cBhvr>
                                      <p:tavLst>
                                        <p:tav tm="0">
                                          <p:val>
                                            <p:fltVal val="0"/>
                                          </p:val>
                                        </p:tav>
                                        <p:tav tm="100000">
                                          <p:val>
                                            <p:strVal val="#ppt_w"/>
                                          </p:val>
                                        </p:tav>
                                      </p:tavLst>
                                    </p:anim>
                                    <p:anim calcmode="lin" valueType="num">
                                      <p:cBhvr>
                                        <p:cTn id="103" dur="500" fill="hold"/>
                                        <p:tgtEl>
                                          <p:spTgt spid="122"/>
                                        </p:tgtEl>
                                        <p:attrNameLst>
                                          <p:attrName>ppt_h</p:attrName>
                                        </p:attrNameLst>
                                      </p:cBhvr>
                                      <p:tavLst>
                                        <p:tav tm="0">
                                          <p:val>
                                            <p:fltVal val="0"/>
                                          </p:val>
                                        </p:tav>
                                        <p:tav tm="100000">
                                          <p:val>
                                            <p:strVal val="#ppt_h"/>
                                          </p:val>
                                        </p:tav>
                                      </p:tavLst>
                                    </p:anim>
                                  </p:childTnLst>
                                </p:cTn>
                              </p:par>
                            </p:childTnLst>
                          </p:cTn>
                        </p:par>
                        <p:par>
                          <p:cTn id="104" fill="hold">
                            <p:stCondLst>
                              <p:cond delay="4000"/>
                            </p:stCondLst>
                            <p:childTnLst>
                              <p:par>
                                <p:cTn id="105" nodeType="afterEffect" presetClass="entr" presetSubtype="32" presetID="23" grpId="20" fill="hold">
                                  <p:stCondLst>
                                    <p:cond delay="0"/>
                                  </p:stCondLst>
                                  <p:iterate type="el" backwards="0">
                                    <p:tmAbs val="0"/>
                                  </p:iterate>
                                  <p:childTnLst>
                                    <p:set>
                                      <p:cBhvr>
                                        <p:cTn id="106" fill="hold"/>
                                        <p:tgtEl>
                                          <p:spTgt spid="123"/>
                                        </p:tgtEl>
                                        <p:attrNameLst>
                                          <p:attrName>style.visibility</p:attrName>
                                        </p:attrNameLst>
                                      </p:cBhvr>
                                      <p:to>
                                        <p:strVal val="visible"/>
                                      </p:to>
                                    </p:set>
                                    <p:anim calcmode="lin" valueType="num">
                                      <p:cBhvr>
                                        <p:cTn id="107" dur="500" fill="hold"/>
                                        <p:tgtEl>
                                          <p:spTgt spid="123"/>
                                        </p:tgtEl>
                                        <p:attrNameLst>
                                          <p:attrName>ppt_w</p:attrName>
                                        </p:attrNameLst>
                                      </p:cBhvr>
                                      <p:tavLst>
                                        <p:tav tm="0">
                                          <p:val>
                                            <p:fltVal val="0"/>
                                          </p:val>
                                        </p:tav>
                                        <p:tav tm="100000">
                                          <p:val>
                                            <p:strVal val="#ppt_w"/>
                                          </p:val>
                                        </p:tav>
                                      </p:tavLst>
                                    </p:anim>
                                    <p:anim calcmode="lin" valueType="num">
                                      <p:cBhvr>
                                        <p:cTn id="108" dur="500" fill="hold"/>
                                        <p:tgtEl>
                                          <p:spTgt spid="123"/>
                                        </p:tgtEl>
                                        <p:attrNameLst>
                                          <p:attrName>ppt_h</p:attrName>
                                        </p:attrNameLst>
                                      </p:cBhvr>
                                      <p:tavLst>
                                        <p:tav tm="0">
                                          <p:val>
                                            <p:fltVal val="0"/>
                                          </p:val>
                                        </p:tav>
                                        <p:tav tm="100000">
                                          <p:val>
                                            <p:strVal val="#ppt_h"/>
                                          </p:val>
                                        </p:tav>
                                      </p:tavLst>
                                    </p:anim>
                                  </p:childTnLst>
                                </p:cTn>
                              </p:par>
                            </p:childTnLst>
                          </p:cTn>
                        </p:par>
                        <p:par>
                          <p:cTn id="109" fill="hold">
                            <p:stCondLst>
                              <p:cond delay="4500"/>
                            </p:stCondLst>
                            <p:childTnLst>
                              <p:par>
                                <p:cTn id="110" nodeType="afterEffect" presetClass="entr" presetSubtype="32" presetID="23" grpId="21" fill="hold">
                                  <p:stCondLst>
                                    <p:cond delay="0"/>
                                  </p:stCondLst>
                                  <p:iterate type="el" backwards="0">
                                    <p:tmAbs val="0"/>
                                  </p:iterate>
                                  <p:childTnLst>
                                    <p:set>
                                      <p:cBhvr>
                                        <p:cTn id="111" fill="hold"/>
                                        <p:tgtEl>
                                          <p:spTgt spid="124"/>
                                        </p:tgtEl>
                                        <p:attrNameLst>
                                          <p:attrName>style.visibility</p:attrName>
                                        </p:attrNameLst>
                                      </p:cBhvr>
                                      <p:to>
                                        <p:strVal val="visible"/>
                                      </p:to>
                                    </p:set>
                                    <p:anim calcmode="lin" valueType="num">
                                      <p:cBhvr>
                                        <p:cTn id="112" dur="500" fill="hold"/>
                                        <p:tgtEl>
                                          <p:spTgt spid="124"/>
                                        </p:tgtEl>
                                        <p:attrNameLst>
                                          <p:attrName>ppt_w</p:attrName>
                                        </p:attrNameLst>
                                      </p:cBhvr>
                                      <p:tavLst>
                                        <p:tav tm="0">
                                          <p:val>
                                            <p:fltVal val="0"/>
                                          </p:val>
                                        </p:tav>
                                        <p:tav tm="100000">
                                          <p:val>
                                            <p:strVal val="#ppt_w"/>
                                          </p:val>
                                        </p:tav>
                                      </p:tavLst>
                                    </p:anim>
                                    <p:anim calcmode="lin" valueType="num">
                                      <p:cBhvr>
                                        <p:cTn id="113" dur="500" fill="hold"/>
                                        <p:tgtEl>
                                          <p:spTgt spid="124"/>
                                        </p:tgtEl>
                                        <p:attrNameLst>
                                          <p:attrName>ppt_h</p:attrName>
                                        </p:attrNameLst>
                                      </p:cBhvr>
                                      <p:tavLst>
                                        <p:tav tm="0">
                                          <p:val>
                                            <p:fltVal val="0"/>
                                          </p:val>
                                        </p:tav>
                                        <p:tav tm="100000">
                                          <p:val>
                                            <p:strVal val="#ppt_h"/>
                                          </p:val>
                                        </p:tav>
                                      </p:tavLst>
                                    </p:anim>
                                  </p:childTnLst>
                                </p:cTn>
                              </p:par>
                            </p:childTnLst>
                          </p:cTn>
                        </p:par>
                        <p:par>
                          <p:cTn id="114" fill="hold">
                            <p:stCondLst>
                              <p:cond delay="5000"/>
                            </p:stCondLst>
                            <p:childTnLst>
                              <p:par>
                                <p:cTn id="115" nodeType="afterEffect" presetClass="entr" presetSubtype="32" presetID="23" grpId="22" fill="hold">
                                  <p:stCondLst>
                                    <p:cond delay="0"/>
                                  </p:stCondLst>
                                  <p:iterate type="el" backwards="0">
                                    <p:tmAbs val="0"/>
                                  </p:iterate>
                                  <p:childTnLst>
                                    <p:set>
                                      <p:cBhvr>
                                        <p:cTn id="116" fill="hold"/>
                                        <p:tgtEl>
                                          <p:spTgt spid="125"/>
                                        </p:tgtEl>
                                        <p:attrNameLst>
                                          <p:attrName>style.visibility</p:attrName>
                                        </p:attrNameLst>
                                      </p:cBhvr>
                                      <p:to>
                                        <p:strVal val="visible"/>
                                      </p:to>
                                    </p:set>
                                    <p:anim calcmode="lin" valueType="num">
                                      <p:cBhvr>
                                        <p:cTn id="117" dur="500" fill="hold"/>
                                        <p:tgtEl>
                                          <p:spTgt spid="125"/>
                                        </p:tgtEl>
                                        <p:attrNameLst>
                                          <p:attrName>ppt_w</p:attrName>
                                        </p:attrNameLst>
                                      </p:cBhvr>
                                      <p:tavLst>
                                        <p:tav tm="0">
                                          <p:val>
                                            <p:fltVal val="0"/>
                                          </p:val>
                                        </p:tav>
                                        <p:tav tm="100000">
                                          <p:val>
                                            <p:strVal val="#ppt_w"/>
                                          </p:val>
                                        </p:tav>
                                      </p:tavLst>
                                    </p:anim>
                                    <p:anim calcmode="lin" valueType="num">
                                      <p:cBhvr>
                                        <p:cTn id="118" dur="500" fill="hold"/>
                                        <p:tgtEl>
                                          <p:spTgt spid="125"/>
                                        </p:tgtEl>
                                        <p:attrNameLst>
                                          <p:attrName>ppt_h</p:attrName>
                                        </p:attrNameLst>
                                      </p:cBhvr>
                                      <p:tavLst>
                                        <p:tav tm="0">
                                          <p:val>
                                            <p:fltVal val="0"/>
                                          </p:val>
                                        </p:tav>
                                        <p:tav tm="100000">
                                          <p:val>
                                            <p:strVal val="#ppt_h"/>
                                          </p:val>
                                        </p:tav>
                                      </p:tavLst>
                                    </p:anim>
                                  </p:childTnLst>
                                </p:cTn>
                              </p:par>
                            </p:childTnLst>
                          </p:cTn>
                        </p:par>
                      </p:childTnLst>
                    </p:cTn>
                  </p:par>
                  <p:par>
                    <p:cTn id="119" fill="hold">
                      <p:stCondLst>
                        <p:cond delay="indefinite"/>
                      </p:stCondLst>
                      <p:childTnLst>
                        <p:par>
                          <p:cTn id="120" fill="hold">
                            <p:stCondLst>
                              <p:cond delay="0"/>
                            </p:stCondLst>
                            <p:childTnLst>
                              <p:par>
                                <p:cTn id="121" nodeType="clickEffect" presetClass="entr" presetSubtype="32" presetID="23" grpId="23" fill="hold">
                                  <p:stCondLst>
                                    <p:cond delay="0"/>
                                  </p:stCondLst>
                                  <p:iterate type="el" backwards="0">
                                    <p:tmAbs val="0"/>
                                  </p:iterate>
                                  <p:childTnLst>
                                    <p:set>
                                      <p:cBhvr>
                                        <p:cTn id="122" fill="hold"/>
                                        <p:tgtEl>
                                          <p:spTgt spid="119"/>
                                        </p:tgtEl>
                                        <p:attrNameLst>
                                          <p:attrName>style.visibility</p:attrName>
                                        </p:attrNameLst>
                                      </p:cBhvr>
                                      <p:to>
                                        <p:strVal val="visible"/>
                                      </p:to>
                                    </p:set>
                                    <p:anim calcmode="lin" valueType="num">
                                      <p:cBhvr>
                                        <p:cTn id="123" dur="500" fill="hold"/>
                                        <p:tgtEl>
                                          <p:spTgt spid="119"/>
                                        </p:tgtEl>
                                        <p:attrNameLst>
                                          <p:attrName>ppt_w</p:attrName>
                                        </p:attrNameLst>
                                      </p:cBhvr>
                                      <p:tavLst>
                                        <p:tav tm="0">
                                          <p:val>
                                            <p:fltVal val="0"/>
                                          </p:val>
                                        </p:tav>
                                        <p:tav tm="100000">
                                          <p:val>
                                            <p:strVal val="#ppt_w"/>
                                          </p:val>
                                        </p:tav>
                                      </p:tavLst>
                                    </p:anim>
                                    <p:anim calcmode="lin" valueType="num">
                                      <p:cBhvr>
                                        <p:cTn id="124" dur="500" fill="hold"/>
                                        <p:tgtEl>
                                          <p:spTgt spid="1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0" grpId="17"/>
      <p:bldP build="whole" bldLvl="1" animBg="1" rev="0" advAuto="0" spid="115" grpId="13"/>
      <p:bldP build="whole" bldLvl="1" animBg="1" rev="0" advAuto="0" spid="118" grpId="16"/>
      <p:bldP build="whole" bldLvl="1" animBg="1" rev="0" advAuto="0" spid="108" grpId="6"/>
      <p:bldP build="whole" bldLvl="1" animBg="1" rev="0" advAuto="0" spid="107" grpId="5"/>
      <p:bldP build="whole" bldLvl="1" animBg="1" rev="0" advAuto="0" spid="105" grpId="3"/>
      <p:bldP build="whole" bldLvl="1" animBg="1" rev="0" advAuto="0" spid="106" grpId="4"/>
      <p:bldP build="whole" bldLvl="1" animBg="1" rev="0" advAuto="0" spid="125" grpId="22"/>
      <p:bldP build="whole" bldLvl="1" animBg="1" rev="0" advAuto="0" spid="109" grpId="7"/>
      <p:bldP build="whole" bldLvl="1" animBg="1" rev="0" advAuto="0" spid="119" grpId="23"/>
      <p:bldP build="whole" bldLvl="1" animBg="1" rev="0" advAuto="0" spid="104" grpId="2"/>
      <p:bldP build="whole" bldLvl="1" animBg="1" rev="0" advAuto="0" spid="112" grpId="10"/>
      <p:bldP build="whole" bldLvl="1" animBg="1" rev="0" advAuto="0" spid="114" grpId="12"/>
      <p:bldP build="whole" bldLvl="1" animBg="1" rev="0" advAuto="0" spid="116" grpId="14"/>
      <p:bldP build="whole" bldLvl="1" animBg="1" rev="0" advAuto="0" spid="121" grpId="18"/>
      <p:bldP build="whole" bldLvl="1" animBg="1" rev="0" advAuto="0" spid="111" grpId="9"/>
      <p:bldP build="whole" bldLvl="1" animBg="1" rev="0" advAuto="0" spid="117" grpId="15"/>
      <p:bldP build="whole" bldLvl="1" animBg="1" rev="0" advAuto="0" spid="122" grpId="19"/>
      <p:bldP build="whole" bldLvl="1" animBg="1" rev="0" advAuto="0" spid="113" grpId="11"/>
      <p:bldP build="whole" bldLvl="1" animBg="1" rev="0" advAuto="0" spid="123" grpId="20"/>
      <p:bldP build="whole" bldLvl="1" animBg="1" rev="0" advAuto="0" spid="103" grpId="1"/>
      <p:bldP build="whole" bldLvl="1" animBg="1" rev="0" advAuto="0" spid="110" grpId="8"/>
      <p:bldP build="whole" bldLvl="1" animBg="1" rev="0" advAuto="0" spid="124" grpId="2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CCP08_0039Lay.jpg"/>
          <p:cNvPicPr/>
          <p:nvPr/>
        </p:nvPicPr>
        <p:blipFill>
          <a:blip r:embed="rId2">
            <a:extLst/>
          </a:blip>
          <a:srcRect l="0" t="12330" r="0" b="15194"/>
          <a:stretch>
            <a:fillRect/>
          </a:stretch>
        </p:blipFill>
        <p:spPr>
          <a:xfrm>
            <a:off x="395287" y="2098674"/>
            <a:ext cx="8064501" cy="3886202"/>
          </a:xfrm>
          <a:prstGeom prst="rect">
            <a:avLst/>
          </a:prstGeom>
          <a:ln w="12700">
            <a:miter lim="400000"/>
          </a:ln>
        </p:spPr>
      </p:pic>
      <p:sp>
        <p:nvSpPr>
          <p:cNvPr id="128" name="Shape 128"/>
          <p:cNvSpPr/>
          <p:nvPr/>
        </p:nvSpPr>
        <p:spPr>
          <a:xfrm>
            <a:off x="323850" y="1196975"/>
            <a:ext cx="8280400"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Negreta"/>
                <a:ea typeface="Tahoma Negreta"/>
                <a:cs typeface="Tahoma Negreta"/>
                <a:sym typeface="Tahoma Negreta"/>
              </a:rPr>
              <a:t>Gedanken erschaffen Materie … und der </a:t>
            </a:r>
            <a:endParaRPr sz="2200">
              <a:latin typeface="Tahoma Negreta"/>
              <a:ea typeface="Tahoma Negreta"/>
              <a:cs typeface="Tahoma Negreta"/>
              <a:sym typeface="Tahoma Negreta"/>
            </a:endParaRPr>
          </a:p>
          <a:p>
            <a:pPr lvl="0"/>
            <a:r>
              <a:rPr sz="2200">
                <a:latin typeface="Tahoma Negreta"/>
                <a:ea typeface="Tahoma Negreta"/>
                <a:cs typeface="Tahoma Negreta"/>
                <a:sym typeface="Tahoma Negreta"/>
              </a:rPr>
              <a:t>                         Grundton bietet ein „reines“ Potentialfeld!</a:t>
            </a:r>
          </a:p>
        </p:txBody>
      </p:sp>
      <p:sp>
        <p:nvSpPr>
          <p:cNvPr id="129" name="Shape 129"/>
          <p:cNvSpPr/>
          <p:nvPr/>
        </p:nvSpPr>
        <p:spPr>
          <a:xfrm>
            <a:off x="2843212" y="2205037"/>
            <a:ext cx="5472113"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2200">
                <a:solidFill>
                  <a:srgbClr val="FFFFFF"/>
                </a:solidFill>
                <a:latin typeface="Tahoma Negreta"/>
                <a:ea typeface="Tahoma Negreta"/>
                <a:cs typeface="Tahoma Negreta"/>
                <a:sym typeface="Tahoma Negreta"/>
              </a:defRPr>
            </a:lvl1pPr>
          </a:lstStyle>
          <a:p>
            <a:pPr lvl="0">
              <a:defRPr sz="1800">
                <a:solidFill>
                  <a:srgbClr val="000000"/>
                </a:solidFill>
              </a:defRPr>
            </a:pPr>
            <a:r>
              <a:rPr sz="2200">
                <a:solidFill>
                  <a:srgbClr val="FFFFFF"/>
                </a:solidFill>
              </a:rPr>
              <a:t>Grundton = Potentialfeld ist im SEIN!</a:t>
            </a:r>
          </a:p>
        </p:txBody>
      </p:sp>
      <p:sp>
        <p:nvSpPr>
          <p:cNvPr id="130" name="Shape 130"/>
          <p:cNvSpPr/>
          <p:nvPr/>
        </p:nvSpPr>
        <p:spPr>
          <a:xfrm>
            <a:off x="2339975" y="4110037"/>
            <a:ext cx="5976938" cy="180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r"/>
            <a:r>
              <a:rPr sz="2200">
                <a:solidFill>
                  <a:srgbClr val="FFFFFF"/>
                </a:solidFill>
                <a:latin typeface="Tahoma Negreta"/>
                <a:ea typeface="Tahoma Negreta"/>
                <a:cs typeface="Tahoma Negreta"/>
                <a:sym typeface="Tahoma Negreta"/>
              </a:rPr>
              <a:t>Potential, Gedanken,</a:t>
            </a:r>
            <a:endParaRPr sz="2200">
              <a:solidFill>
                <a:srgbClr val="FFFFFF"/>
              </a:solidFill>
              <a:latin typeface="Tahoma Negreta"/>
              <a:ea typeface="Tahoma Negreta"/>
              <a:cs typeface="Tahoma Negreta"/>
              <a:sym typeface="Tahoma Negreta"/>
            </a:endParaRPr>
          </a:p>
          <a:p>
            <a:pPr lvl="0" algn="r"/>
            <a:r>
              <a:rPr sz="2200">
                <a:solidFill>
                  <a:srgbClr val="FFFFFF"/>
                </a:solidFill>
                <a:latin typeface="Tahoma Negreta"/>
                <a:ea typeface="Tahoma Negreta"/>
                <a:cs typeface="Tahoma Negreta"/>
                <a:sym typeface="Tahoma Negreta"/>
              </a:rPr>
              <a:t>Gefühle, Handlungen </a:t>
            </a:r>
            <a:endParaRPr sz="2200">
              <a:solidFill>
                <a:srgbClr val="FFFFFF"/>
              </a:solidFill>
              <a:latin typeface="Tahoma Negreta"/>
              <a:ea typeface="Tahoma Negreta"/>
              <a:cs typeface="Tahoma Negreta"/>
              <a:sym typeface="Tahoma Negreta"/>
            </a:endParaRPr>
          </a:p>
          <a:p>
            <a:pPr lvl="0" algn="r"/>
            <a:r>
              <a:rPr sz="2200">
                <a:solidFill>
                  <a:srgbClr val="FFFFFF"/>
                </a:solidFill>
                <a:latin typeface="Tahoma Negreta"/>
                <a:ea typeface="Tahoma Negreta"/>
                <a:cs typeface="Tahoma Negreta"/>
                <a:sym typeface="Tahoma Negreta"/>
              </a:rPr>
              <a:t>und Ergebnisse sind EINS!</a:t>
            </a:r>
            <a:endParaRPr sz="2200">
              <a:solidFill>
                <a:srgbClr val="FFFFFF"/>
              </a:solidFill>
              <a:latin typeface="Tahoma Negreta"/>
              <a:ea typeface="Tahoma Negreta"/>
              <a:cs typeface="Tahoma Negreta"/>
              <a:sym typeface="Tahoma Negreta"/>
            </a:endParaRPr>
          </a:p>
          <a:p>
            <a:pPr lvl="0" algn="r"/>
            <a:endParaRPr sz="2200">
              <a:solidFill>
                <a:srgbClr val="FFFFFF"/>
              </a:solidFill>
              <a:latin typeface="Tahoma Negreta"/>
              <a:ea typeface="Tahoma Negreta"/>
              <a:cs typeface="Tahoma Negreta"/>
              <a:sym typeface="Tahoma Negreta"/>
            </a:endParaRPr>
          </a:p>
          <a:p>
            <a:pPr lvl="0" algn="r"/>
            <a:r>
              <a:rPr sz="2200" u="sng">
                <a:solidFill>
                  <a:srgbClr val="FFFFFF"/>
                </a:solidFill>
                <a:latin typeface="Tahoma Negreta"/>
                <a:ea typeface="Tahoma Negreta"/>
                <a:cs typeface="Tahoma Negreta"/>
                <a:sym typeface="Tahoma Negreta"/>
              </a:rPr>
              <a:t>Eins Sein (er) leben!</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29"/>
                                        </p:tgtEl>
                                        <p:attrNameLst>
                                          <p:attrName>style.visibility</p:attrName>
                                        </p:attrNameLst>
                                      </p:cBhvr>
                                      <p:to>
                                        <p:strVal val="visible"/>
                                      </p:to>
                                    </p:set>
                                    <p:anim calcmode="lin" valueType="num">
                                      <p:cBhvr>
                                        <p:cTn id="7" dur="500" fill="hold"/>
                                        <p:tgtEl>
                                          <p:spTgt spid="129"/>
                                        </p:tgtEl>
                                        <p:attrNameLst>
                                          <p:attrName>ppt_w</p:attrName>
                                        </p:attrNameLst>
                                      </p:cBhvr>
                                      <p:tavLst>
                                        <p:tav tm="0">
                                          <p:val>
                                            <p:fltVal val="0"/>
                                          </p:val>
                                        </p:tav>
                                        <p:tav tm="100000">
                                          <p:val>
                                            <p:strVal val="#ppt_w"/>
                                          </p:val>
                                        </p:tav>
                                      </p:tavLst>
                                    </p:anim>
                                    <p:anim calcmode="lin" valueType="num">
                                      <p:cBhvr>
                                        <p:cTn id="8" dur="500" fill="hold"/>
                                        <p:tgtEl>
                                          <p:spTgt spid="12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32" presetID="23" grpId="2" fill="hold">
                                  <p:stCondLst>
                                    <p:cond delay="0"/>
                                  </p:stCondLst>
                                  <p:iterate type="el" backwards="0">
                                    <p:tmAbs val="0"/>
                                  </p:iterate>
                                  <p:childTnLst>
                                    <p:set>
                                      <p:cBhvr>
                                        <p:cTn id="12" fill="hold"/>
                                        <p:tgtEl>
                                          <p:spTgt spid="130">
                                            <p:bg/>
                                          </p:spTgt>
                                        </p:tgtEl>
                                        <p:attrNameLst>
                                          <p:attrName>style.visibility</p:attrName>
                                        </p:attrNameLst>
                                      </p:cBhvr>
                                      <p:to>
                                        <p:strVal val="visible"/>
                                      </p:to>
                                    </p:set>
                                    <p:anim calcmode="lin" valueType="num">
                                      <p:cBhvr>
                                        <p:cTn id="13" dur="500" fill="hold"/>
                                        <p:tgtEl>
                                          <p:spTgt spid="130">
                                            <p:bg/>
                                          </p:spTgt>
                                        </p:tgtEl>
                                        <p:attrNameLst>
                                          <p:attrName>ppt_w</p:attrName>
                                        </p:attrNameLst>
                                      </p:cBhvr>
                                      <p:tavLst>
                                        <p:tav tm="0">
                                          <p:val>
                                            <p:fltVal val="0"/>
                                          </p:val>
                                        </p:tav>
                                        <p:tav tm="100000">
                                          <p:val>
                                            <p:strVal val="#ppt_w"/>
                                          </p:val>
                                        </p:tav>
                                      </p:tavLst>
                                    </p:anim>
                                    <p:anim calcmode="lin" valueType="num">
                                      <p:cBhvr>
                                        <p:cTn id="14" dur="500" fill="hold"/>
                                        <p:tgtEl>
                                          <p:spTgt spid="130">
                                            <p:bg/>
                                          </p:spTgt>
                                        </p:tgtEl>
                                        <p:attrNameLst>
                                          <p:attrName>ppt_h</p:attrName>
                                        </p:attrNameLst>
                                      </p:cBhvr>
                                      <p:tavLst>
                                        <p:tav tm="0">
                                          <p:val>
                                            <p:fltVal val="0"/>
                                          </p:val>
                                        </p:tav>
                                        <p:tav tm="100000">
                                          <p:val>
                                            <p:strVal val="#ppt_h"/>
                                          </p:val>
                                        </p:tav>
                                      </p:tavLst>
                                    </p:anim>
                                  </p:childTnLst>
                                </p:cTn>
                              </p:par>
                              <p:par>
                                <p:cTn id="15" presetClass="entr" presetSubtype="32" presetID="23" grpId="2" fill="hold">
                                  <p:stCondLst>
                                    <p:cond delay="0"/>
                                  </p:stCondLst>
                                  <p:iterate type="el" backwards="0">
                                    <p:tmAbs val="0"/>
                                  </p:iterate>
                                  <p:childTnLst>
                                    <p:set>
                                      <p:cBhvr>
                                        <p:cTn id="16" fill="hold"/>
                                        <p:tgtEl>
                                          <p:spTgt spid="130">
                                            <p:txEl>
                                              <p:pRg st="0" end="0"/>
                                            </p:txEl>
                                          </p:spTgt>
                                        </p:tgtEl>
                                        <p:attrNameLst>
                                          <p:attrName>style.visibility</p:attrName>
                                        </p:attrNameLst>
                                      </p:cBhvr>
                                      <p:to>
                                        <p:strVal val="visible"/>
                                      </p:to>
                                    </p:set>
                                    <p:anim calcmode="lin" valueType="num">
                                      <p:cBhvr>
                                        <p:cTn id="17" dur="500" fill="hold"/>
                                        <p:tgtEl>
                                          <p:spTgt spid="13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30">
                                            <p:txEl>
                                              <p:pRg st="0" end="0"/>
                                            </p:txEl>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nodeType="afterEffect" presetClass="entr" presetSubtype="32" presetID="23" grpId="2" fill="hold">
                                  <p:stCondLst>
                                    <p:cond delay="0"/>
                                  </p:stCondLst>
                                  <p:iterate type="el" backwards="0">
                                    <p:tmAbs val="0"/>
                                  </p:iterate>
                                  <p:childTnLst>
                                    <p:set>
                                      <p:cBhvr>
                                        <p:cTn id="21" fill="hold"/>
                                        <p:tgtEl>
                                          <p:spTgt spid="130">
                                            <p:txEl>
                                              <p:pRg st="1" end="1"/>
                                            </p:txEl>
                                          </p:spTgt>
                                        </p:tgtEl>
                                        <p:attrNameLst>
                                          <p:attrName>style.visibility</p:attrName>
                                        </p:attrNameLst>
                                      </p:cBhvr>
                                      <p:to>
                                        <p:strVal val="visible"/>
                                      </p:to>
                                    </p:set>
                                    <p:anim calcmode="lin" valueType="num">
                                      <p:cBhvr>
                                        <p:cTn id="22" dur="500" fill="hold"/>
                                        <p:tgtEl>
                                          <p:spTgt spid="13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30">
                                            <p:txEl>
                                              <p:pRg st="1" end="1"/>
                                            </p:txEl>
                                          </p:spTgt>
                                        </p:tgtEl>
                                        <p:attrNameLst>
                                          <p:attrName>ppt_h</p:attrName>
                                        </p:attrNameLst>
                                      </p:cBhvr>
                                      <p:tavLst>
                                        <p:tav tm="0">
                                          <p:val>
                                            <p:fltVal val="0"/>
                                          </p:val>
                                        </p:tav>
                                        <p:tav tm="100000">
                                          <p:val>
                                            <p:strVal val="#ppt_h"/>
                                          </p:val>
                                        </p:tav>
                                      </p:tavLst>
                                    </p:anim>
                                  </p:childTnLst>
                                </p:cTn>
                              </p:par>
                            </p:childTnLst>
                          </p:cTn>
                        </p:par>
                        <p:par>
                          <p:cTn id="24" fill="hold">
                            <p:stCondLst>
                              <p:cond delay="1000"/>
                            </p:stCondLst>
                            <p:childTnLst>
                              <p:par>
                                <p:cTn id="25" nodeType="afterEffect" presetClass="entr" presetSubtype="32" presetID="23" grpId="2" fill="hold">
                                  <p:stCondLst>
                                    <p:cond delay="0"/>
                                  </p:stCondLst>
                                  <p:iterate type="el" backwards="0">
                                    <p:tmAbs val="0"/>
                                  </p:iterate>
                                  <p:childTnLst>
                                    <p:set>
                                      <p:cBhvr>
                                        <p:cTn id="26" fill="hold"/>
                                        <p:tgtEl>
                                          <p:spTgt spid="130">
                                            <p:txEl>
                                              <p:pRg st="2" end="2"/>
                                            </p:txEl>
                                          </p:spTgt>
                                        </p:tgtEl>
                                        <p:attrNameLst>
                                          <p:attrName>style.visibility</p:attrName>
                                        </p:attrNameLst>
                                      </p:cBhvr>
                                      <p:to>
                                        <p:strVal val="visible"/>
                                      </p:to>
                                    </p:set>
                                    <p:anim calcmode="lin" valueType="num">
                                      <p:cBhvr>
                                        <p:cTn id="27" dur="500" fill="hold"/>
                                        <p:tgtEl>
                                          <p:spTgt spid="130">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30">
                                            <p:txEl>
                                              <p:pRg st="2" end="2"/>
                                            </p:txEl>
                                          </p:spTgt>
                                        </p:tgtEl>
                                        <p:attrNameLst>
                                          <p:attrName>ppt_h</p:attrName>
                                        </p:attrNameLst>
                                      </p:cBhvr>
                                      <p:tavLst>
                                        <p:tav tm="0">
                                          <p:val>
                                            <p:fltVal val="0"/>
                                          </p:val>
                                        </p:tav>
                                        <p:tav tm="100000">
                                          <p:val>
                                            <p:strVal val="#ppt_h"/>
                                          </p:val>
                                        </p:tav>
                                      </p:tavLst>
                                    </p:anim>
                                  </p:childTnLst>
                                </p:cTn>
                              </p:par>
                            </p:childTnLst>
                          </p:cTn>
                        </p:par>
                        <p:par>
                          <p:cTn id="29" fill="hold">
                            <p:stCondLst>
                              <p:cond delay="1500"/>
                            </p:stCondLst>
                            <p:childTnLst>
                              <p:par>
                                <p:cTn id="30" nodeType="afterEffect" presetClass="entr" presetSubtype="32" presetID="23" grpId="2" fill="hold">
                                  <p:stCondLst>
                                    <p:cond delay="0"/>
                                  </p:stCondLst>
                                  <p:iterate type="el" backwards="0">
                                    <p:tmAbs val="0"/>
                                  </p:iterate>
                                  <p:childTnLst>
                                    <p:set>
                                      <p:cBhvr>
                                        <p:cTn id="31" fill="hold"/>
                                        <p:tgtEl>
                                          <p:spTgt spid="130">
                                            <p:txEl>
                                              <p:pRg st="3" end="3"/>
                                            </p:txEl>
                                          </p:spTgt>
                                        </p:tgtEl>
                                        <p:attrNameLst>
                                          <p:attrName>style.visibility</p:attrName>
                                        </p:attrNameLst>
                                      </p:cBhvr>
                                      <p:to>
                                        <p:strVal val="visible"/>
                                      </p:to>
                                    </p:set>
                                    <p:anim calcmode="lin" valueType="num">
                                      <p:cBhvr>
                                        <p:cTn id="32" dur="500" fill="hold"/>
                                        <p:tgtEl>
                                          <p:spTgt spid="130">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13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32" presetID="23" grpId="2" fill="hold">
                                  <p:stCondLst>
                                    <p:cond delay="0"/>
                                  </p:stCondLst>
                                  <p:iterate type="el" backwards="0">
                                    <p:tmAbs val="0"/>
                                  </p:iterate>
                                  <p:childTnLst>
                                    <p:set>
                                      <p:cBhvr>
                                        <p:cTn id="37" fill="hold"/>
                                        <p:tgtEl>
                                          <p:spTgt spid="130">
                                            <p:txEl>
                                              <p:pRg st="4" end="4"/>
                                            </p:txEl>
                                          </p:spTgt>
                                        </p:tgtEl>
                                        <p:attrNameLst>
                                          <p:attrName>style.visibility</p:attrName>
                                        </p:attrNameLst>
                                      </p:cBhvr>
                                      <p:to>
                                        <p:strVal val="visible"/>
                                      </p:to>
                                    </p:set>
                                    <p:anim calcmode="lin" valueType="num">
                                      <p:cBhvr>
                                        <p:cTn id="38" dur="500" fill="hold"/>
                                        <p:tgtEl>
                                          <p:spTgt spid="130">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3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 grpId="1"/>
      <p:bldP build="p" bldLvl="5" animBg="1" rev="0" advAuto="0" spid="130" grpId="2"/>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Der Ordnungsgrad und unsere Zellen</a:t>
            </a:r>
          </a:p>
        </p:txBody>
      </p:sp>
      <p:sp>
        <p:nvSpPr>
          <p:cNvPr id="133" name="Shape 133"/>
          <p:cNvSpPr/>
          <p:nvPr/>
        </p:nvSpPr>
        <p:spPr>
          <a:xfrm>
            <a:off x="323850" y="1917700"/>
            <a:ext cx="7127875" cy="227419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marL="342900" indent="-342900">
              <a:lnSpc>
                <a:spcPct val="130000"/>
              </a:lnSpc>
            </a:pPr>
            <a:r>
              <a:rPr sz="1400">
                <a:latin typeface="Tahoma"/>
                <a:ea typeface="Tahoma"/>
                <a:cs typeface="Tahoma"/>
                <a:sym typeface="Tahoma"/>
              </a:rPr>
              <a:t>Der eigentliche Informationsträger ist das Wasser. Sämtliche Substanzen wirken</a:t>
            </a:r>
            <a:br>
              <a:rPr sz="1400">
                <a:latin typeface="Tahoma"/>
                <a:ea typeface="Tahoma"/>
                <a:cs typeface="Tahoma"/>
                <a:sym typeface="Tahoma"/>
              </a:rPr>
            </a:br>
            <a:r>
              <a:rPr sz="1400">
                <a:latin typeface="Tahoma"/>
                <a:ea typeface="Tahoma"/>
                <a:cs typeface="Tahoma"/>
                <a:sym typeface="Tahoma"/>
              </a:rPr>
              <a:t>dadurch, </a:t>
            </a:r>
            <a:r>
              <a:rPr sz="1400" u="sng">
                <a:latin typeface="Tahoma Negreta"/>
                <a:ea typeface="Tahoma Negreta"/>
                <a:cs typeface="Tahoma Negreta"/>
                <a:sym typeface="Tahoma Negreta"/>
              </a:rPr>
              <a:t>das sie Wasser in seiner Struktur beeinflussen</a:t>
            </a:r>
            <a:r>
              <a:rPr sz="1400">
                <a:latin typeface="Tahoma"/>
                <a:ea typeface="Tahoma"/>
                <a:cs typeface="Tahoma"/>
                <a:sym typeface="Tahoma"/>
              </a:rPr>
              <a:t>.</a:t>
            </a:r>
            <a:endParaRPr sz="1400">
              <a:latin typeface="Tahoma"/>
              <a:ea typeface="Tahoma"/>
              <a:cs typeface="Tahoma"/>
              <a:sym typeface="Tahoma"/>
            </a:endParaRPr>
          </a:p>
          <a:p>
            <a:pPr lvl="0" marL="342900" indent="-342900">
              <a:lnSpc>
                <a:spcPct val="130000"/>
              </a:lnSpc>
            </a:pPr>
            <a:endParaRPr sz="1400">
              <a:latin typeface="Tahoma"/>
              <a:ea typeface="Tahoma"/>
              <a:cs typeface="Tahoma"/>
              <a:sym typeface="Tahoma"/>
            </a:endParaRPr>
          </a:p>
          <a:p>
            <a:pPr lvl="0" marL="342900" indent="-342900">
              <a:lnSpc>
                <a:spcPct val="130000"/>
              </a:lnSpc>
            </a:pPr>
            <a:r>
              <a:rPr sz="1400">
                <a:latin typeface="Tahoma Negreta"/>
                <a:ea typeface="Tahoma Negreta"/>
                <a:cs typeface="Tahoma Negreta"/>
                <a:sym typeface="Tahoma Negreta"/>
              </a:rPr>
              <a:t>Unsere Gedanken informieren unser Zellwasser!</a:t>
            </a:r>
            <a:endParaRPr sz="1400">
              <a:latin typeface="Tahoma Negreta"/>
              <a:ea typeface="Tahoma Negreta"/>
              <a:cs typeface="Tahoma Negreta"/>
              <a:sym typeface="Tahoma Negreta"/>
            </a:endParaRPr>
          </a:p>
          <a:p>
            <a:pPr lvl="0" marL="342900" indent="-342900">
              <a:lnSpc>
                <a:spcPct val="130000"/>
              </a:lnSpc>
            </a:pPr>
            <a:r>
              <a:rPr sz="1400">
                <a:latin typeface="Tahoma Negreta"/>
                <a:ea typeface="Tahoma Negreta"/>
                <a:cs typeface="Tahoma Negreta"/>
                <a:sym typeface="Tahoma Negreta"/>
              </a:rPr>
              <a:t>Unser Zellwasser ist die Grundlage unserer Biochemie.</a:t>
            </a:r>
            <a:endParaRPr sz="1400">
              <a:latin typeface="Tahoma Negreta"/>
              <a:ea typeface="Tahoma Negreta"/>
              <a:cs typeface="Tahoma Negreta"/>
              <a:sym typeface="Tahoma Negreta"/>
            </a:endParaRPr>
          </a:p>
          <a:p>
            <a:pPr lvl="0" marL="342900" indent="-342900">
              <a:lnSpc>
                <a:spcPct val="130000"/>
              </a:lnSpc>
            </a:pPr>
            <a:r>
              <a:rPr sz="1400">
                <a:latin typeface="Tahoma Negreta"/>
                <a:ea typeface="Tahoma Negreta"/>
                <a:cs typeface="Tahoma Negreta"/>
                <a:sym typeface="Tahoma Negreta"/>
              </a:rPr>
              <a:t>Die Biochemie steht für unsere „Gefühle“!</a:t>
            </a:r>
            <a:endParaRPr sz="1400">
              <a:latin typeface="Tahoma Negreta"/>
              <a:ea typeface="Tahoma Negreta"/>
              <a:cs typeface="Tahoma Negreta"/>
              <a:sym typeface="Tahoma Negreta"/>
            </a:endParaRPr>
          </a:p>
          <a:p>
            <a:pPr lvl="0" marL="342900" indent="-342900">
              <a:lnSpc>
                <a:spcPct val="130000"/>
              </a:lnSpc>
            </a:pPr>
            <a:r>
              <a:rPr sz="1400" u="sng">
                <a:latin typeface="Tahoma Negreta"/>
                <a:ea typeface="Tahoma Negreta"/>
                <a:cs typeface="Tahoma Negreta"/>
                <a:sym typeface="Tahoma Negreta"/>
              </a:rPr>
              <a:t>FAZIT:</a:t>
            </a:r>
            <a:r>
              <a:rPr sz="1400">
                <a:latin typeface="Tahoma Negreta"/>
                <a:ea typeface="Tahoma Negreta"/>
                <a:cs typeface="Tahoma Negreta"/>
                <a:sym typeface="Tahoma Negreta"/>
              </a:rPr>
              <a:t> Unsere Gedanken sind alles!</a:t>
            </a:r>
            <a:endParaRPr sz="1400">
              <a:latin typeface="Tahoma Negreta"/>
              <a:ea typeface="Tahoma Negreta"/>
              <a:cs typeface="Tahoma Negreta"/>
              <a:sym typeface="Tahoma Negreta"/>
            </a:endParaRPr>
          </a:p>
        </p:txBody>
      </p:sp>
      <p:pic>
        <p:nvPicPr>
          <p:cNvPr id="134" name="zelle.jpg" descr="Zelle"/>
          <p:cNvPicPr/>
          <p:nvPr/>
        </p:nvPicPr>
        <p:blipFill>
          <a:blip r:embed="rId2">
            <a:extLst/>
          </a:blip>
          <a:srcRect l="0" t="17930" r="14988" b="0"/>
          <a:stretch>
            <a:fillRect/>
          </a:stretch>
        </p:blipFill>
        <p:spPr>
          <a:xfrm>
            <a:off x="4427537" y="3500437"/>
            <a:ext cx="4537076" cy="2546351"/>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133">
                                            <p:bg/>
                                          </p:spTgt>
                                        </p:tgtEl>
                                        <p:attrNameLst>
                                          <p:attrName>style.visibility</p:attrName>
                                        </p:attrNameLst>
                                      </p:cBhvr>
                                      <p:to>
                                        <p:strVal val="visible"/>
                                      </p:to>
                                    </p:set>
                                    <p:anim calcmode="lin" valueType="num">
                                      <p:cBhvr>
                                        <p:cTn id="7" dur="500" fill="hold"/>
                                        <p:tgtEl>
                                          <p:spTgt spid="133">
                                            <p:bg/>
                                          </p:spTgt>
                                        </p:tgtEl>
                                        <p:attrNameLst>
                                          <p:attrName>ppt_x</p:attrName>
                                        </p:attrNameLst>
                                      </p:cBhvr>
                                      <p:tavLst>
                                        <p:tav tm="0">
                                          <p:val>
                                            <p:strVal val="#ppt_x"/>
                                          </p:val>
                                        </p:tav>
                                        <p:tav tm="100000">
                                          <p:val>
                                            <p:strVal val="#ppt_x"/>
                                          </p:val>
                                        </p:tav>
                                      </p:tavLst>
                                    </p:anim>
                                    <p:anim calcmode="lin" valueType="num">
                                      <p:cBhvr>
                                        <p:cTn id="8" dur="500" fill="hold"/>
                                        <p:tgtEl>
                                          <p:spTgt spid="133">
                                            <p:bg/>
                                          </p:spTgt>
                                        </p:tgtEl>
                                        <p:attrNameLst>
                                          <p:attrName>ppt_y</p:attrName>
                                        </p:attrNameLst>
                                      </p:cBhvr>
                                      <p:tavLst>
                                        <p:tav tm="0">
                                          <p:val>
                                            <p:strVal val="1+#ppt_h/2"/>
                                          </p:val>
                                        </p:tav>
                                        <p:tav tm="100000">
                                          <p:val>
                                            <p:strVal val="#ppt_y"/>
                                          </p:val>
                                        </p:tav>
                                      </p:tavLst>
                                    </p:anim>
                                  </p:childTnLst>
                                </p:cTn>
                              </p:par>
                              <p:par>
                                <p:cTn id="9" presetClass="entr" presetSubtype="4" presetID="2" grpId="1" fill="hold">
                                  <p:stCondLst>
                                    <p:cond delay="0"/>
                                  </p:stCondLst>
                                  <p:iterate type="el" backwards="0">
                                    <p:tmAbs val="0"/>
                                  </p:iterate>
                                  <p:childTnLst>
                                    <p:set>
                                      <p:cBhvr>
                                        <p:cTn id="10" fill="hold"/>
                                        <p:tgtEl>
                                          <p:spTgt spid="133">
                                            <p:txEl>
                                              <p:pRg st="0" end="0"/>
                                            </p:txEl>
                                          </p:spTgt>
                                        </p:tgtEl>
                                        <p:attrNameLst>
                                          <p:attrName>style.visibility</p:attrName>
                                        </p:attrNameLst>
                                      </p:cBhvr>
                                      <p:to>
                                        <p:strVal val="visible"/>
                                      </p:to>
                                    </p:set>
                                    <p:anim calcmode="lin" valueType="num">
                                      <p:cBhvr>
                                        <p:cTn id="11" dur="500" fill="hold"/>
                                        <p:tgtEl>
                                          <p:spTgt spid="13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33">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nodeType="afterEffect" presetClass="entr" presetSubtype="4" presetID="2" grpId="1" fill="hold">
                                  <p:stCondLst>
                                    <p:cond delay="0"/>
                                  </p:stCondLst>
                                  <p:iterate type="el" backwards="0">
                                    <p:tmAbs val="0"/>
                                  </p:iterate>
                                  <p:childTnLst>
                                    <p:set>
                                      <p:cBhvr>
                                        <p:cTn id="15" fill="hold"/>
                                        <p:tgtEl>
                                          <p:spTgt spid="133">
                                            <p:txEl>
                                              <p:pRg st="1" end="1"/>
                                            </p:txEl>
                                          </p:spTgt>
                                        </p:tgtEl>
                                        <p:attrNameLst>
                                          <p:attrName>style.visibility</p:attrName>
                                        </p:attrNameLst>
                                      </p:cBhvr>
                                      <p:to>
                                        <p:strVal val="visible"/>
                                      </p:to>
                                    </p:set>
                                    <p:anim calcmode="lin" valueType="num">
                                      <p:cBhvr>
                                        <p:cTn id="16" dur="500" fill="hold"/>
                                        <p:tgtEl>
                                          <p:spTgt spid="133">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nodeType="clickEffect" presetClass="entr" presetSubtype="4" presetID="2" grpId="1" fill="hold">
                                  <p:stCondLst>
                                    <p:cond delay="0"/>
                                  </p:stCondLst>
                                  <p:iterate type="el" backwards="0">
                                    <p:tmAbs val="0"/>
                                  </p:iterate>
                                  <p:childTnLst>
                                    <p:set>
                                      <p:cBhvr>
                                        <p:cTn id="21" fill="hold"/>
                                        <p:tgtEl>
                                          <p:spTgt spid="133">
                                            <p:txEl>
                                              <p:pRg st="2" end="2"/>
                                            </p:txEl>
                                          </p:spTgt>
                                        </p:tgtEl>
                                        <p:attrNameLst>
                                          <p:attrName>style.visibility</p:attrName>
                                        </p:attrNameLst>
                                      </p:cBhvr>
                                      <p:to>
                                        <p:strVal val="visible"/>
                                      </p:to>
                                    </p:set>
                                    <p:anim calcmode="lin" valueType="num">
                                      <p:cBhvr>
                                        <p:cTn id="22" dur="500" fill="hold"/>
                                        <p:tgtEl>
                                          <p:spTgt spid="13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33">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nodeType="afterEffect" presetClass="entr" presetSubtype="4" presetID="2" grpId="1" fill="hold">
                                  <p:stCondLst>
                                    <p:cond delay="0"/>
                                  </p:stCondLst>
                                  <p:iterate type="el" backwards="0">
                                    <p:tmAbs val="0"/>
                                  </p:iterate>
                                  <p:childTnLst>
                                    <p:set>
                                      <p:cBhvr>
                                        <p:cTn id="26" fill="hold"/>
                                        <p:tgtEl>
                                          <p:spTgt spid="133">
                                            <p:txEl>
                                              <p:pRg st="3" end="3"/>
                                            </p:txEl>
                                          </p:spTgt>
                                        </p:tgtEl>
                                        <p:attrNameLst>
                                          <p:attrName>style.visibility</p:attrName>
                                        </p:attrNameLst>
                                      </p:cBhvr>
                                      <p:to>
                                        <p:strVal val="visible"/>
                                      </p:to>
                                    </p:set>
                                    <p:anim calcmode="lin" valueType="num">
                                      <p:cBhvr>
                                        <p:cTn id="27" dur="500" fill="hold"/>
                                        <p:tgtEl>
                                          <p:spTgt spid="13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33">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nodeType="afterEffect" presetClass="entr" presetSubtype="4" presetID="2" grpId="1" fill="hold">
                                  <p:stCondLst>
                                    <p:cond delay="0"/>
                                  </p:stCondLst>
                                  <p:iterate type="el" backwards="0">
                                    <p:tmAbs val="0"/>
                                  </p:iterate>
                                  <p:childTnLst>
                                    <p:set>
                                      <p:cBhvr>
                                        <p:cTn id="31" fill="hold"/>
                                        <p:tgtEl>
                                          <p:spTgt spid="133">
                                            <p:txEl>
                                              <p:pRg st="4" end="4"/>
                                            </p:txEl>
                                          </p:spTgt>
                                        </p:tgtEl>
                                        <p:attrNameLst>
                                          <p:attrName>style.visibility</p:attrName>
                                        </p:attrNameLst>
                                      </p:cBhvr>
                                      <p:to>
                                        <p:strVal val="visible"/>
                                      </p:to>
                                    </p:set>
                                    <p:anim calcmode="lin" valueType="num">
                                      <p:cBhvr>
                                        <p:cTn id="32" dur="500" fill="hold"/>
                                        <p:tgtEl>
                                          <p:spTgt spid="13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33">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nodeType="afterEffect" presetClass="entr" presetSubtype="4" presetID="2" grpId="1" fill="hold">
                                  <p:stCondLst>
                                    <p:cond delay="0"/>
                                  </p:stCondLst>
                                  <p:iterate type="el" backwards="0">
                                    <p:tmAbs val="0"/>
                                  </p:iterate>
                                  <p:childTnLst>
                                    <p:set>
                                      <p:cBhvr>
                                        <p:cTn id="36" fill="hold"/>
                                        <p:tgtEl>
                                          <p:spTgt spid="133">
                                            <p:txEl>
                                              <p:pRg st="5" end="5"/>
                                            </p:txEl>
                                          </p:spTgt>
                                        </p:tgtEl>
                                        <p:attrNameLst>
                                          <p:attrName>style.visibility</p:attrName>
                                        </p:attrNameLst>
                                      </p:cBhvr>
                                      <p:to>
                                        <p:strVal val="visible"/>
                                      </p:to>
                                    </p:set>
                                    <p:anim calcmode="lin" valueType="num">
                                      <p:cBhvr>
                                        <p:cTn id="37" dur="500" fill="hold"/>
                                        <p:tgtEl>
                                          <p:spTgt spid="133">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13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nodeType="clickEffect" presetClass="entr" presetSubtype="4" presetID="2" grpId="1" fill="hold">
                                  <p:stCondLst>
                                    <p:cond delay="0"/>
                                  </p:stCondLst>
                                  <p:iterate type="el" backwards="0">
                                    <p:tmAbs val="0"/>
                                  </p:iterate>
                                  <p:childTnLst>
                                    <p:set>
                                      <p:cBhvr>
                                        <p:cTn id="42" fill="hold"/>
                                        <p:tgtEl>
                                          <p:spTgt spid="133">
                                            <p:txEl>
                                              <p:pRg st="6" end="6"/>
                                            </p:txEl>
                                          </p:spTgt>
                                        </p:tgtEl>
                                        <p:attrNameLst>
                                          <p:attrName>style.visibility</p:attrName>
                                        </p:attrNameLst>
                                      </p:cBhvr>
                                      <p:to>
                                        <p:strVal val="visible"/>
                                      </p:to>
                                    </p:set>
                                    <p:anim calcmode="lin" valueType="num">
                                      <p:cBhvr>
                                        <p:cTn id="43" dur="500" fill="hold"/>
                                        <p:tgtEl>
                                          <p:spTgt spid="133">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13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33"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6" name="Shape 136"/>
          <p:cNvSpPr/>
          <p:nvPr/>
        </p:nvSpPr>
        <p:spPr>
          <a:xfrm>
            <a:off x="3581400" y="6453187"/>
            <a:ext cx="1802083"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atin typeface="Tahoma"/>
                <a:ea typeface="Tahoma"/>
                <a:cs typeface="Tahoma"/>
                <a:sym typeface="Tahoma"/>
              </a:defRPr>
            </a:lvl1pPr>
          </a:lstStyle>
          <a:p>
            <a:pPr lvl="0">
              <a:defRPr sz="1800"/>
            </a:pPr>
            <a:r>
              <a:rPr sz="1000"/>
              <a:t>Quelle: Weleda-Kalender 2006</a:t>
            </a:r>
          </a:p>
        </p:txBody>
      </p:sp>
      <p:pic>
        <p:nvPicPr>
          <p:cNvPr id="137" name="Wasser Weleda 1.png"/>
          <p:cNvPicPr/>
          <p:nvPr/>
        </p:nvPicPr>
        <p:blipFill>
          <a:blip r:embed="rId2">
            <a:extLst/>
          </a:blip>
          <a:stretch>
            <a:fillRect/>
          </a:stretch>
        </p:blipFill>
        <p:spPr>
          <a:xfrm>
            <a:off x="381000" y="1916112"/>
            <a:ext cx="4191000" cy="3886201"/>
          </a:xfrm>
          <a:prstGeom prst="rect">
            <a:avLst/>
          </a:prstGeom>
          <a:ln w="12700">
            <a:miter lim="400000"/>
          </a:ln>
          <a:effectLst>
            <a:outerShdw sx="100000" sy="100000" kx="0" ky="0" algn="b" rotWithShape="0" blurRad="63500" dist="107763" dir="2700000">
              <a:srgbClr val="808080"/>
            </a:outerShdw>
          </a:effectLst>
        </p:spPr>
      </p:pic>
      <p:pic>
        <p:nvPicPr>
          <p:cNvPr id="138" name="Weleda Blume 1.png"/>
          <p:cNvPicPr/>
          <p:nvPr/>
        </p:nvPicPr>
        <p:blipFill>
          <a:blip r:embed="rId3">
            <a:extLst/>
          </a:blip>
          <a:stretch>
            <a:fillRect/>
          </a:stretch>
        </p:blipFill>
        <p:spPr>
          <a:xfrm>
            <a:off x="4572000" y="1916112"/>
            <a:ext cx="4191000" cy="3886201"/>
          </a:xfrm>
          <a:prstGeom prst="rect">
            <a:avLst/>
          </a:prstGeom>
          <a:ln w="12700">
            <a:miter lim="400000"/>
          </a:ln>
          <a:effectLst>
            <a:outerShdw sx="100000" sy="100000" kx="0" ky="0" algn="b" rotWithShape="0" blurRad="63500" dist="107763" dir="2700000">
              <a:srgbClr val="808080"/>
            </a:outerShdw>
          </a:effectLst>
        </p:spPr>
      </p:pic>
      <p:sp>
        <p:nvSpPr>
          <p:cNvPr id="139" name="Shape 139"/>
          <p:cNvSpPr/>
          <p:nvPr/>
        </p:nvSpPr>
        <p:spPr>
          <a:xfrm>
            <a:off x="323850" y="1196975"/>
            <a:ext cx="6769100"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Harmonikale Gestaltungsmuster in der Natur</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138"/>
                                        </p:tgtEl>
                                        <p:attrNameLst>
                                          <p:attrName>style.visibility</p:attrName>
                                        </p:attrNameLst>
                                      </p:cBhvr>
                                      <p:to>
                                        <p:strVal val="visible"/>
                                      </p:to>
                                    </p:set>
                                    <p:anim calcmode="lin" valueType="num">
                                      <p:cBhvr>
                                        <p:cTn id="7" dur="500" fill="hold"/>
                                        <p:tgtEl>
                                          <p:spTgt spid="138"/>
                                        </p:tgtEl>
                                        <p:attrNameLst>
                                          <p:attrName>ppt_w</p:attrName>
                                        </p:attrNameLst>
                                      </p:cBhvr>
                                      <p:tavLst>
                                        <p:tav tm="0">
                                          <p:val>
                                            <p:fltVal val="0"/>
                                          </p:val>
                                        </p:tav>
                                        <p:tav tm="100000">
                                          <p:val>
                                            <p:strVal val="#ppt_w"/>
                                          </p:val>
                                        </p:tav>
                                      </p:tavLst>
                                    </p:anim>
                                    <p:anim calcmode="lin" valueType="num">
                                      <p:cBhvr>
                                        <p:cTn id="8"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nvSpPr>
        <p:spPr>
          <a:xfrm>
            <a:off x="323850" y="1196975"/>
            <a:ext cx="6769100"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Harmonikale Gestaltungsmuster in der Natur</a:t>
            </a:r>
          </a:p>
        </p:txBody>
      </p:sp>
      <p:pic>
        <p:nvPicPr>
          <p:cNvPr id="142" name="Wasser Weleda 10.png"/>
          <p:cNvPicPr/>
          <p:nvPr/>
        </p:nvPicPr>
        <p:blipFill>
          <a:blip r:embed="rId2">
            <a:extLst/>
          </a:blip>
          <a:stretch>
            <a:fillRect/>
          </a:stretch>
        </p:blipFill>
        <p:spPr>
          <a:xfrm>
            <a:off x="381000" y="1916112"/>
            <a:ext cx="4191000" cy="3886201"/>
          </a:xfrm>
          <a:prstGeom prst="rect">
            <a:avLst/>
          </a:prstGeom>
          <a:ln w="12700">
            <a:miter lim="400000"/>
          </a:ln>
          <a:effectLst>
            <a:outerShdw sx="100000" sy="100000" kx="0" ky="0" algn="b" rotWithShape="0" blurRad="63500" dist="107763" dir="2700000">
              <a:srgbClr val="808080"/>
            </a:outerShdw>
          </a:effectLst>
        </p:spPr>
      </p:pic>
      <p:pic>
        <p:nvPicPr>
          <p:cNvPr id="143" name="Weleda Blume 10.png"/>
          <p:cNvPicPr/>
          <p:nvPr/>
        </p:nvPicPr>
        <p:blipFill>
          <a:blip r:embed="rId3">
            <a:extLst/>
          </a:blip>
          <a:stretch>
            <a:fillRect/>
          </a:stretch>
        </p:blipFill>
        <p:spPr>
          <a:xfrm>
            <a:off x="4572000" y="1916112"/>
            <a:ext cx="4191000" cy="3886201"/>
          </a:xfrm>
          <a:prstGeom prst="rect">
            <a:avLst/>
          </a:prstGeom>
          <a:ln w="12700">
            <a:miter lim="400000"/>
          </a:ln>
          <a:effectLst>
            <a:outerShdw sx="100000" sy="100000" kx="0" ky="0" algn="b" rotWithShape="0" blurRad="63500" dist="107763" dir="2700000">
              <a:srgbClr val="808080"/>
            </a:outerShdw>
          </a:effectLst>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43"/>
                                        </p:tgtEl>
                                        <p:attrNameLst>
                                          <p:attrName>style.visibility</p:attrName>
                                        </p:attrNameLst>
                                      </p:cBhvr>
                                      <p:to>
                                        <p:strVal val="visible"/>
                                      </p:to>
                                    </p:set>
                                    <p:animEffect filter="fade" transition="in">
                                      <p:cBhvr>
                                        <p:cTn id="7" dur="5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3"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5" name="Shape 145"/>
          <p:cNvSpPr/>
          <p:nvPr/>
        </p:nvSpPr>
        <p:spPr>
          <a:xfrm>
            <a:off x="323850" y="1196975"/>
            <a:ext cx="6769100"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Harmonikale Gestaltungsmuster in der Natur</a:t>
            </a:r>
          </a:p>
        </p:txBody>
      </p:sp>
      <p:pic>
        <p:nvPicPr>
          <p:cNvPr id="146" name="Wasser Weleda 13.png"/>
          <p:cNvPicPr/>
          <p:nvPr/>
        </p:nvPicPr>
        <p:blipFill>
          <a:blip r:embed="rId2">
            <a:extLst/>
          </a:blip>
          <a:stretch>
            <a:fillRect/>
          </a:stretch>
        </p:blipFill>
        <p:spPr>
          <a:xfrm>
            <a:off x="381000" y="1916112"/>
            <a:ext cx="4191000" cy="3886201"/>
          </a:xfrm>
          <a:prstGeom prst="rect">
            <a:avLst/>
          </a:prstGeom>
          <a:ln w="12700">
            <a:miter lim="400000"/>
          </a:ln>
          <a:effectLst>
            <a:outerShdw sx="100000" sy="100000" kx="0" ky="0" algn="b" rotWithShape="0" blurRad="63500" dist="107763" dir="2700000">
              <a:srgbClr val="808080"/>
            </a:outerShdw>
          </a:effectLst>
        </p:spPr>
      </p:pic>
      <p:pic>
        <p:nvPicPr>
          <p:cNvPr id="147" name="Weleda Blume 13.png"/>
          <p:cNvPicPr/>
          <p:nvPr/>
        </p:nvPicPr>
        <p:blipFill>
          <a:blip r:embed="rId3">
            <a:extLst/>
          </a:blip>
          <a:stretch>
            <a:fillRect/>
          </a:stretch>
        </p:blipFill>
        <p:spPr>
          <a:xfrm>
            <a:off x="4572000" y="1916112"/>
            <a:ext cx="4191000" cy="3886201"/>
          </a:xfrm>
          <a:prstGeom prst="rect">
            <a:avLst/>
          </a:prstGeom>
          <a:ln w="12700">
            <a:miter lim="400000"/>
          </a:ln>
          <a:effectLst>
            <a:outerShdw sx="100000" sy="100000" kx="0" ky="0" algn="b" rotWithShape="0" blurRad="63500" dist="107763" dir="2700000">
              <a:srgbClr val="808080"/>
            </a:outerShdw>
          </a:effectLst>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47"/>
                                        </p:tgtEl>
                                        <p:attrNameLst>
                                          <p:attrName>style.visibility</p:attrName>
                                        </p:attrNameLst>
                                      </p:cBhvr>
                                      <p:to>
                                        <p:strVal val="visible"/>
                                      </p:to>
                                    </p:set>
                                    <p:animEffect filter="fade" transition="in">
                                      <p:cBhvr>
                                        <p:cTn id="7" dur="500"/>
                                        <p:tgtEl>
                                          <p:spTgt spid="1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7"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nvSpPr>
        <p:spPr>
          <a:xfrm>
            <a:off x="323850" y="1196975"/>
            <a:ext cx="7416800"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Der Mensch besteht aus Feldern…</a:t>
            </a:r>
          </a:p>
        </p:txBody>
      </p:sp>
      <p:pic>
        <p:nvPicPr>
          <p:cNvPr id="150" name="Bild Alex Gray.png"/>
          <p:cNvPicPr/>
          <p:nvPr/>
        </p:nvPicPr>
        <p:blipFill>
          <a:blip r:embed="rId2">
            <a:extLst/>
          </a:blip>
          <a:stretch>
            <a:fillRect/>
          </a:stretch>
        </p:blipFill>
        <p:spPr>
          <a:xfrm>
            <a:off x="447675" y="1916112"/>
            <a:ext cx="2705100" cy="4368801"/>
          </a:xfrm>
          <a:prstGeom prst="rect">
            <a:avLst/>
          </a:prstGeom>
          <a:ln w="12700">
            <a:miter lim="400000"/>
          </a:ln>
          <a:effectLst>
            <a:outerShdw sx="100000" sy="100000" kx="0" ky="0" algn="b" rotWithShape="0" blurRad="63500" dist="107763" dir="2700000">
              <a:srgbClr val="808080"/>
            </a:outerShdw>
          </a:effectLst>
        </p:spPr>
      </p:pic>
      <p:sp>
        <p:nvSpPr>
          <p:cNvPr id="151" name="Shape 151"/>
          <p:cNvSpPr/>
          <p:nvPr/>
        </p:nvSpPr>
        <p:spPr>
          <a:xfrm>
            <a:off x="3563937" y="5330825"/>
            <a:ext cx="4679951"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…und diese Felder sind 4-polig, magnetisch und elektrisch!</a:t>
            </a:r>
          </a:p>
        </p:txBody>
      </p:sp>
      <p:pic>
        <p:nvPicPr>
          <p:cNvPr id="152" name="Feld.png"/>
          <p:cNvPicPr/>
          <p:nvPr/>
        </p:nvPicPr>
        <p:blipFill>
          <a:blip r:embed="rId3">
            <a:extLst/>
          </a:blip>
          <a:stretch>
            <a:fillRect/>
          </a:stretch>
        </p:blipFill>
        <p:spPr>
          <a:xfrm>
            <a:off x="2987675" y="2205037"/>
            <a:ext cx="3960813" cy="2798763"/>
          </a:xfrm>
          <a:prstGeom prst="rect">
            <a:avLst/>
          </a:prstGeom>
          <a:ln w="12700">
            <a:solidFill/>
            <a:round/>
          </a:ln>
          <a:effectLst>
            <a:outerShdw sx="100000" sy="100000" kx="0" ky="0" algn="b" rotWithShape="0" blurRad="63500" dist="107763" dir="2700000">
              <a:srgbClr val="808080"/>
            </a:outerShdw>
          </a:effectLst>
        </p:spPr>
      </p:pic>
      <p:sp>
        <p:nvSpPr>
          <p:cNvPr id="153" name="Shape 153"/>
          <p:cNvSpPr/>
          <p:nvPr/>
        </p:nvSpPr>
        <p:spPr>
          <a:xfrm>
            <a:off x="7164387" y="2852737"/>
            <a:ext cx="1511301" cy="1386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1400">
                <a:latin typeface="Tahoma"/>
                <a:ea typeface="Tahoma"/>
                <a:cs typeface="Tahoma"/>
                <a:sym typeface="Tahoma"/>
              </a:rPr>
              <a:t>Geladene Teilchen erzeugen </a:t>
            </a:r>
            <a:endParaRPr sz="1400">
              <a:latin typeface="Tahoma"/>
              <a:ea typeface="Tahoma"/>
              <a:cs typeface="Tahoma"/>
              <a:sym typeface="Tahoma"/>
            </a:endParaRPr>
          </a:p>
          <a:p>
            <a:pPr lvl="0"/>
            <a:r>
              <a:rPr sz="1400">
                <a:latin typeface="Tahoma"/>
                <a:ea typeface="Tahoma"/>
                <a:cs typeface="Tahoma"/>
                <a:sym typeface="Tahoma"/>
              </a:rPr>
              <a:t>Felder und </a:t>
            </a:r>
            <a:endParaRPr sz="1400">
              <a:latin typeface="Tahoma"/>
              <a:ea typeface="Tahoma"/>
              <a:cs typeface="Tahoma"/>
              <a:sym typeface="Tahoma"/>
            </a:endParaRPr>
          </a:p>
          <a:p>
            <a:pPr lvl="0"/>
            <a:r>
              <a:rPr sz="1400">
                <a:latin typeface="Tahoma"/>
                <a:ea typeface="Tahoma"/>
                <a:cs typeface="Tahoma"/>
                <a:sym typeface="Tahoma"/>
              </a:rPr>
              <a:t>Potentialfelder ordnen die Materie</a:t>
            </a:r>
          </a:p>
        </p:txBody>
      </p:sp>
    </p:spTree>
  </p:cSld>
  <p:clrMapOvr>
    <a:masterClrMapping/>
  </p:clrMapOvr>
  <p:transition spd="fast" advClick="1">
    <p:dissolve/>
  </p:transition>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5" name="Fraktale farbig2.png"/>
          <p:cNvPicPr/>
          <p:nvPr/>
        </p:nvPicPr>
        <p:blipFill>
          <a:blip r:embed="rId2">
            <a:extLst/>
          </a:blip>
          <a:stretch>
            <a:fillRect/>
          </a:stretch>
        </p:blipFill>
        <p:spPr>
          <a:xfrm>
            <a:off x="395287" y="2205037"/>
            <a:ext cx="6192838" cy="3914776"/>
          </a:xfrm>
          <a:prstGeom prst="rect">
            <a:avLst/>
          </a:prstGeom>
          <a:ln w="12700">
            <a:miter lim="400000"/>
          </a:ln>
          <a:effectLst>
            <a:outerShdw sx="100000" sy="100000" kx="0" ky="0" algn="b" rotWithShape="0" blurRad="63500" dist="107763" dir="2700000">
              <a:srgbClr val="808080"/>
            </a:outerShdw>
          </a:effectLst>
        </p:spPr>
      </p:pic>
      <p:sp>
        <p:nvSpPr>
          <p:cNvPr id="156" name="Shape 156"/>
          <p:cNvSpPr/>
          <p:nvPr/>
        </p:nvSpPr>
        <p:spPr>
          <a:xfrm>
            <a:off x="323850" y="1196975"/>
            <a:ext cx="7416800"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Felder werden beeinflusst durch Bewusstsein</a:t>
            </a:r>
          </a:p>
        </p:txBody>
      </p:sp>
      <p:sp>
        <p:nvSpPr>
          <p:cNvPr id="157" name="Shape 157"/>
          <p:cNvSpPr/>
          <p:nvPr/>
        </p:nvSpPr>
        <p:spPr>
          <a:xfrm>
            <a:off x="6858000" y="3573462"/>
            <a:ext cx="2106613" cy="17106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130000"/>
              </a:lnSpc>
            </a:pPr>
            <a:r>
              <a:rPr sz="1400">
                <a:latin typeface="Tahoma"/>
                <a:ea typeface="Tahoma"/>
                <a:cs typeface="Tahoma"/>
                <a:sym typeface="Tahoma"/>
              </a:rPr>
              <a:t>Harmonische Strukturen</a:t>
            </a:r>
            <a:endParaRPr sz="1400">
              <a:latin typeface="Tahoma"/>
              <a:ea typeface="Tahoma"/>
              <a:cs typeface="Tahoma"/>
              <a:sym typeface="Tahoma"/>
            </a:endParaRPr>
          </a:p>
          <a:p>
            <a:pPr lvl="0">
              <a:lnSpc>
                <a:spcPct val="130000"/>
              </a:lnSpc>
            </a:pPr>
            <a:r>
              <a:rPr sz="1400">
                <a:latin typeface="Tahoma"/>
                <a:ea typeface="Tahoma"/>
                <a:cs typeface="Tahoma"/>
                <a:sym typeface="Tahoma"/>
              </a:rPr>
              <a:t>lassen Licht passieren.</a:t>
            </a:r>
            <a:endParaRPr sz="1400">
              <a:latin typeface="Tahoma"/>
              <a:ea typeface="Tahoma"/>
              <a:cs typeface="Tahoma"/>
              <a:sym typeface="Tahoma"/>
            </a:endParaRPr>
          </a:p>
          <a:p>
            <a:pPr lvl="0">
              <a:lnSpc>
                <a:spcPct val="130000"/>
              </a:lnSpc>
            </a:pPr>
            <a:endParaRPr sz="1400">
              <a:latin typeface="Tahoma"/>
              <a:ea typeface="Tahoma"/>
              <a:cs typeface="Tahoma"/>
              <a:sym typeface="Tahoma"/>
            </a:endParaRPr>
          </a:p>
          <a:p>
            <a:pPr lvl="0">
              <a:lnSpc>
                <a:spcPct val="130000"/>
              </a:lnSpc>
            </a:pPr>
            <a:r>
              <a:rPr sz="1400">
                <a:latin typeface="Tahoma Negreta"/>
                <a:ea typeface="Tahoma Negreta"/>
                <a:cs typeface="Tahoma Negreta"/>
                <a:sym typeface="Tahoma Negreta"/>
              </a:rPr>
              <a:t>Gewebsbelastungen</a:t>
            </a:r>
            <a:endParaRPr sz="1400">
              <a:latin typeface="Tahoma Negreta"/>
              <a:ea typeface="Tahoma Negreta"/>
              <a:cs typeface="Tahoma Negreta"/>
              <a:sym typeface="Tahoma Negreta"/>
            </a:endParaRPr>
          </a:p>
          <a:p>
            <a:pPr lvl="0">
              <a:lnSpc>
                <a:spcPct val="130000"/>
              </a:lnSpc>
            </a:pPr>
            <a:r>
              <a:rPr sz="1400">
                <a:latin typeface="Tahoma Negreta"/>
                <a:ea typeface="Tahoma Negreta"/>
                <a:cs typeface="Tahoma Negreta"/>
                <a:sym typeface="Tahoma Negreta"/>
              </a:rPr>
              <a:t>verfälschen diese</a:t>
            </a:r>
            <a:endParaRPr sz="1400">
              <a:latin typeface="Tahoma Negreta"/>
              <a:ea typeface="Tahoma Negreta"/>
              <a:cs typeface="Tahoma Negreta"/>
              <a:sym typeface="Tahoma Negreta"/>
            </a:endParaRPr>
          </a:p>
          <a:p>
            <a:pPr lvl="0">
              <a:lnSpc>
                <a:spcPct val="130000"/>
              </a:lnSpc>
            </a:pPr>
            <a:r>
              <a:rPr sz="1400">
                <a:latin typeface="Tahoma Negreta"/>
                <a:ea typeface="Tahoma Negreta"/>
                <a:cs typeface="Tahoma Negreta"/>
                <a:sym typeface="Tahoma Negreta"/>
              </a:rPr>
              <a:t>Lebensinformation.</a:t>
            </a:r>
          </a:p>
        </p:txBody>
      </p:sp>
      <p:pic>
        <p:nvPicPr>
          <p:cNvPr id="158" name="Fraktale farbig1.png"/>
          <p:cNvPicPr/>
          <p:nvPr/>
        </p:nvPicPr>
        <p:blipFill>
          <a:blip r:embed="rId3">
            <a:extLst/>
          </a:blip>
          <a:stretch>
            <a:fillRect/>
          </a:stretch>
        </p:blipFill>
        <p:spPr>
          <a:xfrm>
            <a:off x="395287" y="2205037"/>
            <a:ext cx="6172201" cy="3886201"/>
          </a:xfrm>
          <a:prstGeom prst="rect">
            <a:avLst/>
          </a:prstGeom>
          <a:ln w="12700">
            <a:miter lim="400000"/>
          </a:ln>
          <a:effectLst>
            <a:outerShdw sx="100000" sy="100000" kx="0" ky="0" algn="b" rotWithShape="0" blurRad="63500" dist="107763" dir="2700000">
              <a:srgbClr val="808080"/>
            </a:outerShdw>
          </a:effectLst>
        </p:spPr>
      </p:pic>
      <p:grpSp>
        <p:nvGrpSpPr>
          <p:cNvPr id="161" name="Group 161"/>
          <p:cNvGrpSpPr/>
          <p:nvPr/>
        </p:nvGrpSpPr>
        <p:grpSpPr>
          <a:xfrm>
            <a:off x="928687" y="3576637"/>
            <a:ext cx="2286001" cy="2057401"/>
            <a:chOff x="0" y="0"/>
            <a:chExt cx="2286000" cy="2057400"/>
          </a:xfrm>
        </p:grpSpPr>
        <p:sp>
          <p:nvSpPr>
            <p:cNvPr id="159" name="Shape 159"/>
            <p:cNvSpPr/>
            <p:nvPr/>
          </p:nvSpPr>
          <p:spPr>
            <a:xfrm>
              <a:off x="-1" y="0"/>
              <a:ext cx="2286002" cy="2057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path>
              </a:pathLst>
            </a:custGeom>
            <a:solidFill>
              <a:srgbClr val="CCFFFF"/>
            </a:solidFill>
            <a:ln w="9525" cap="flat">
              <a:solidFill>
                <a:srgbClr val="99CCFF"/>
              </a:solidFill>
              <a:prstDash val="solid"/>
              <a:round/>
            </a:ln>
            <a:effectLst/>
          </p:spPr>
          <p:txBody>
            <a:bodyPr wrap="square" lIns="0" tIns="0" rIns="0" bIns="0" numCol="1" anchor="ctr">
              <a:noAutofit/>
            </a:bodyPr>
            <a:lstStyle/>
            <a:p>
              <a:pPr lvl="0" algn="ctr">
                <a:defRPr sz="4400">
                  <a:latin typeface="FoxTrotMedium"/>
                  <a:ea typeface="FoxTrotMedium"/>
                  <a:cs typeface="FoxTrotMedium"/>
                  <a:sym typeface="FoxTrotMedium"/>
                </a:defRPr>
              </a:pPr>
            </a:p>
          </p:txBody>
        </p:sp>
        <p:sp>
          <p:nvSpPr>
            <p:cNvPr id="160" name="Shape 160"/>
            <p:cNvSpPr/>
            <p:nvPr/>
          </p:nvSpPr>
          <p:spPr>
            <a:xfrm>
              <a:off x="160354" y="582469"/>
              <a:ext cx="1936612" cy="764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4400">
                  <a:latin typeface="FoxTrotMedium"/>
                  <a:ea typeface="FoxTrotMedium"/>
                  <a:cs typeface="FoxTrotMedium"/>
                  <a:sym typeface="FoxTrotMedium"/>
                </a:defRPr>
              </a:lvl1pPr>
            </a:lstStyle>
            <a:p>
              <a:pPr lvl="0">
                <a:defRPr sz="1800"/>
              </a:pPr>
              <a:r>
                <a:rPr sz="4400"/>
                <a:t>Schock</a:t>
              </a:r>
            </a:p>
          </p:txBody>
        </p:sp>
      </p:grpSp>
      <p:grpSp>
        <p:nvGrpSpPr>
          <p:cNvPr id="164" name="Group 164"/>
          <p:cNvGrpSpPr/>
          <p:nvPr/>
        </p:nvGrpSpPr>
        <p:grpSpPr>
          <a:xfrm>
            <a:off x="4433887" y="2205037"/>
            <a:ext cx="1676401" cy="2286001"/>
            <a:chOff x="0" y="0"/>
            <a:chExt cx="1676400" cy="2286000"/>
          </a:xfrm>
        </p:grpSpPr>
        <p:sp>
          <p:nvSpPr>
            <p:cNvPr id="162" name="Shape 162"/>
            <p:cNvSpPr/>
            <p:nvPr/>
          </p:nvSpPr>
          <p:spPr>
            <a:xfrm>
              <a:off x="0" y="-1"/>
              <a:ext cx="1676400" cy="2286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solidFill>
              <a:srgbClr val="FFC3E1"/>
            </a:solidFill>
            <a:ln w="9525" cap="flat">
              <a:solidFill>
                <a:srgbClr val="000000"/>
              </a:solidFill>
              <a:prstDash val="solid"/>
              <a:round/>
            </a:ln>
            <a:effectLst/>
          </p:spPr>
          <p:txBody>
            <a:bodyPr wrap="square" lIns="0" tIns="0" rIns="0" bIns="0" numCol="1" anchor="ctr">
              <a:noAutofit/>
            </a:bodyPr>
            <a:lstStyle/>
            <a:p>
              <a:pPr lvl="0" algn="ctr">
                <a:defRPr sz="3200">
                  <a:solidFill>
                    <a:srgbClr val="009999"/>
                  </a:solidFill>
                  <a:latin typeface="FoxTrotMedium"/>
                  <a:ea typeface="FoxTrotMedium"/>
                  <a:cs typeface="FoxTrotMedium"/>
                  <a:sym typeface="FoxTrotMedium"/>
                </a:defRPr>
              </a:pPr>
            </a:p>
          </p:txBody>
        </p:sp>
        <p:sp>
          <p:nvSpPr>
            <p:cNvPr id="163" name="Shape 163"/>
            <p:cNvSpPr/>
            <p:nvPr/>
          </p:nvSpPr>
          <p:spPr>
            <a:xfrm>
              <a:off x="306696" y="893921"/>
              <a:ext cx="939761" cy="574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3200">
                  <a:solidFill>
                    <a:srgbClr val="009999"/>
                  </a:solidFill>
                  <a:latin typeface="FoxTrotMedium"/>
                  <a:ea typeface="FoxTrotMedium"/>
                  <a:cs typeface="FoxTrotMedium"/>
                  <a:sym typeface="FoxTrotMedium"/>
                </a:defRPr>
              </a:lvl1pPr>
            </a:lstStyle>
            <a:p>
              <a:pPr lvl="0">
                <a:defRPr sz="1800">
                  <a:solidFill>
                    <a:srgbClr val="000000"/>
                  </a:solidFill>
                </a:defRPr>
              </a:pPr>
              <a:r>
                <a:rPr sz="3200">
                  <a:solidFill>
                    <a:srgbClr val="009999"/>
                  </a:solidFill>
                </a:rPr>
                <a:t>Zorn</a:t>
              </a:r>
            </a:p>
          </p:txBody>
        </p:sp>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158"/>
                                        </p:tgtEl>
                                        <p:attrNameLst>
                                          <p:attrName>style.visibility</p:attrName>
                                        </p:attrNameLst>
                                      </p:cBhvr>
                                      <p:to>
                                        <p:strVal val="visible"/>
                                      </p:to>
                                    </p:set>
                                    <p:animEffect filter="fade" transition="in">
                                      <p:cBhvr>
                                        <p:cTn id="7" dur="2000"/>
                                        <p:tgtEl>
                                          <p:spTgt spid="158"/>
                                        </p:tgtEl>
                                      </p:cBhvr>
                                    </p:animEffect>
                                  </p:childTnLst>
                                </p:cTn>
                              </p:par>
                            </p:childTnLst>
                          </p:cTn>
                        </p:par>
                        <p:par>
                          <p:cTn id="8" fill="hold">
                            <p:stCondLst>
                              <p:cond delay="2000"/>
                            </p:stCondLst>
                            <p:childTnLst>
                              <p:par>
                                <p:cTn id="9" nodeType="afterEffect" presetClass="entr" presetSubtype="32" presetID="4" grpId="2" fill="hold">
                                  <p:stCondLst>
                                    <p:cond delay="0"/>
                                  </p:stCondLst>
                                  <p:iterate type="el" backwards="0">
                                    <p:tmAbs val="0"/>
                                  </p:iterate>
                                  <p:childTnLst>
                                    <p:set>
                                      <p:cBhvr>
                                        <p:cTn id="10" fill="hold"/>
                                        <p:tgtEl>
                                          <p:spTgt spid="161"/>
                                        </p:tgtEl>
                                        <p:attrNameLst>
                                          <p:attrName>style.visibility</p:attrName>
                                        </p:attrNameLst>
                                      </p:cBhvr>
                                      <p:to>
                                        <p:strVal val="visible"/>
                                      </p:to>
                                    </p:set>
                                    <p:animEffect filter="box(out)" transition="in">
                                      <p:cBhvr>
                                        <p:cTn id="11" dur="500"/>
                                        <p:tgtEl>
                                          <p:spTgt spid="161"/>
                                        </p:tgtEl>
                                      </p:cBhvr>
                                    </p:animEffect>
                                  </p:childTnLst>
                                </p:cTn>
                              </p:par>
                            </p:childTnLst>
                          </p:cTn>
                        </p:par>
                        <p:par>
                          <p:cTn id="12" fill="hold">
                            <p:stCondLst>
                              <p:cond delay="2500"/>
                            </p:stCondLst>
                            <p:childTnLst>
                              <p:par>
                                <p:cTn id="13" nodeType="afterEffect" presetClass="entr" presetSubtype="32" presetID="4" grpId="3" fill="hold">
                                  <p:stCondLst>
                                    <p:cond delay="0"/>
                                  </p:stCondLst>
                                  <p:iterate type="el" backwards="0">
                                    <p:tmAbs val="0"/>
                                  </p:iterate>
                                  <p:childTnLst>
                                    <p:set>
                                      <p:cBhvr>
                                        <p:cTn id="14" fill="hold"/>
                                        <p:tgtEl>
                                          <p:spTgt spid="164"/>
                                        </p:tgtEl>
                                        <p:attrNameLst>
                                          <p:attrName>style.visibility</p:attrName>
                                        </p:attrNameLst>
                                      </p:cBhvr>
                                      <p:to>
                                        <p:strVal val="visible"/>
                                      </p:to>
                                    </p:set>
                                    <p:animEffect filter="box(out)" transition="in">
                                      <p:cBhvr>
                                        <p:cTn id="15" dur="500"/>
                                        <p:tgtEl>
                                          <p:spTgt spid="164"/>
                                        </p:tgtEl>
                                      </p:cBhvr>
                                    </p:animEffect>
                                  </p:childTnLst>
                                </p:cTn>
                              </p:par>
                            </p:childTnLst>
                          </p:cTn>
                        </p:par>
                        <p:par>
                          <p:cTn id="16" fill="hold">
                            <p:stCondLst>
                              <p:cond delay="3000"/>
                            </p:stCondLst>
                            <p:childTnLst>
                              <p:par>
                                <p:cTn id="17" nodeType="afterEffect" presetClass="entr" presetSubtype="0" presetID="10" grpId="4" fill="hold">
                                  <p:stCondLst>
                                    <p:cond delay="0"/>
                                  </p:stCondLst>
                                  <p:iterate type="el" backwards="0">
                                    <p:tmAbs val="0"/>
                                  </p:iterate>
                                  <p:childTnLst>
                                    <p:set>
                                      <p:cBhvr>
                                        <p:cTn id="18" fill="hold"/>
                                        <p:tgtEl>
                                          <p:spTgt spid="157">
                                            <p:txEl>
                                              <p:pRg st="3" end="3"/>
                                            </p:txEl>
                                          </p:spTgt>
                                        </p:tgtEl>
                                        <p:attrNameLst>
                                          <p:attrName>style.visibility</p:attrName>
                                        </p:attrNameLst>
                                      </p:cBhvr>
                                      <p:to>
                                        <p:strVal val="visible"/>
                                      </p:to>
                                    </p:set>
                                    <p:animEffect filter="fade" transition="in">
                                      <p:cBhvr>
                                        <p:cTn id="19" dur="2000"/>
                                        <p:tgtEl>
                                          <p:spTgt spid="157">
                                            <p:txEl>
                                              <p:pRg st="3" end="3"/>
                                            </p:txEl>
                                          </p:spTgt>
                                        </p:tgtEl>
                                      </p:cBhvr>
                                    </p:animEffect>
                                  </p:childTnLst>
                                </p:cTn>
                              </p:par>
                            </p:childTnLst>
                          </p:cTn>
                        </p:par>
                        <p:par>
                          <p:cTn id="20" fill="hold">
                            <p:stCondLst>
                              <p:cond delay="5000"/>
                            </p:stCondLst>
                            <p:childTnLst>
                              <p:par>
                                <p:cTn id="21" nodeType="afterEffect" presetClass="entr" presetSubtype="0" presetID="10" grpId="4" fill="hold">
                                  <p:stCondLst>
                                    <p:cond delay="0"/>
                                  </p:stCondLst>
                                  <p:iterate type="el" backwards="0">
                                    <p:tmAbs val="0"/>
                                  </p:iterate>
                                  <p:childTnLst>
                                    <p:set>
                                      <p:cBhvr>
                                        <p:cTn id="22" fill="hold"/>
                                        <p:tgtEl>
                                          <p:spTgt spid="157">
                                            <p:txEl>
                                              <p:pRg st="4" end="4"/>
                                            </p:txEl>
                                          </p:spTgt>
                                        </p:tgtEl>
                                        <p:attrNameLst>
                                          <p:attrName>style.visibility</p:attrName>
                                        </p:attrNameLst>
                                      </p:cBhvr>
                                      <p:to>
                                        <p:strVal val="visible"/>
                                      </p:to>
                                    </p:set>
                                    <p:animEffect filter="fade" transition="in">
                                      <p:cBhvr>
                                        <p:cTn id="23" dur="2000"/>
                                        <p:tgtEl>
                                          <p:spTgt spid="157">
                                            <p:txEl>
                                              <p:pRg st="4" end="4"/>
                                            </p:txEl>
                                          </p:spTgt>
                                        </p:tgtEl>
                                      </p:cBhvr>
                                    </p:animEffect>
                                  </p:childTnLst>
                                </p:cTn>
                              </p:par>
                            </p:childTnLst>
                          </p:cTn>
                        </p:par>
                        <p:par>
                          <p:cTn id="24" fill="hold">
                            <p:stCondLst>
                              <p:cond delay="7000"/>
                            </p:stCondLst>
                            <p:childTnLst>
                              <p:par>
                                <p:cTn id="25" nodeType="afterEffect" presetClass="entr" presetSubtype="0" presetID="10" grpId="4" fill="hold">
                                  <p:stCondLst>
                                    <p:cond delay="0"/>
                                  </p:stCondLst>
                                  <p:iterate type="el" backwards="0">
                                    <p:tmAbs val="0"/>
                                  </p:iterate>
                                  <p:childTnLst>
                                    <p:set>
                                      <p:cBhvr>
                                        <p:cTn id="26" fill="hold"/>
                                        <p:tgtEl>
                                          <p:spTgt spid="157">
                                            <p:txEl>
                                              <p:pRg st="5" end="5"/>
                                            </p:txEl>
                                          </p:spTgt>
                                        </p:tgtEl>
                                        <p:attrNameLst>
                                          <p:attrName>style.visibility</p:attrName>
                                        </p:attrNameLst>
                                      </p:cBhvr>
                                      <p:to>
                                        <p:strVal val="visible"/>
                                      </p:to>
                                    </p:set>
                                    <p:animEffect filter="fade" transition="in">
                                      <p:cBhvr>
                                        <p:cTn id="27" dur="2000"/>
                                        <p:tgtEl>
                                          <p:spTgt spid="157">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 grpId="3"/>
      <p:bldP build="whole" bldLvl="1" animBg="1" rev="0" advAuto="0" spid="158" grpId="1"/>
      <p:bldP build="p" bldLvl="5" animBg="1" rev="0" advAuto="0" spid="157" grpId="4"/>
      <p:bldP build="whole" bldLvl="1" animBg="1" rev="0" advAuto="0" spid="161"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 name="Shape 20"/>
          <p:cNvSpPr/>
          <p:nvPr/>
        </p:nvSpPr>
        <p:spPr>
          <a:xfrm>
            <a:off x="323850" y="1917700"/>
            <a:ext cx="8351838" cy="423888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30000"/>
              </a:lnSpc>
            </a:pPr>
            <a:r>
              <a:rPr sz="1400">
                <a:latin typeface="Tahoma"/>
                <a:ea typeface="Tahoma"/>
                <a:cs typeface="Tahoma"/>
                <a:sym typeface="Tahoma"/>
              </a:rPr>
              <a:t>Die Sprachstimme ist das Klangmedium, im dem die gesamte Persönlichkeit „hörbar“, erkennbar und verstehbar wird. Die Sprechstimme ist ein individueller Klangkomplex – basierend auf einem Grundton.</a:t>
            </a:r>
            <a:endParaRPr sz="1400">
              <a:latin typeface="Tahoma"/>
              <a:ea typeface="Tahoma"/>
              <a:cs typeface="Tahoma"/>
              <a:sym typeface="Tahoma"/>
            </a:endParaRPr>
          </a:p>
          <a:p>
            <a:pPr lvl="0">
              <a:lnSpc>
                <a:spcPct val="130000"/>
              </a:lnSpc>
            </a:pPr>
            <a:endParaRPr sz="1400">
              <a:latin typeface="Tahoma"/>
              <a:ea typeface="Tahoma"/>
              <a:cs typeface="Tahoma"/>
              <a:sym typeface="Tahoma"/>
            </a:endParaRPr>
          </a:p>
          <a:p>
            <a:pPr lvl="0">
              <a:lnSpc>
                <a:spcPct val="130000"/>
              </a:lnSpc>
            </a:pPr>
            <a:r>
              <a:rPr sz="1400">
                <a:latin typeface="Tahoma"/>
                <a:ea typeface="Tahoma"/>
                <a:cs typeface="Tahoma"/>
                <a:sym typeface="Tahoma"/>
              </a:rPr>
              <a:t>Prof. Vemu Mukunda (1929 bis 2000) – ein sündindischer Musiker und Naturwissenschaftler – hat sich mit diesem Klangkomplex beschäftigt und ist dem überlieferten Phänomen des „Grundtons“ auf die Spur gekommen. </a:t>
            </a:r>
            <a:endParaRPr sz="1400">
              <a:latin typeface="Tahoma"/>
              <a:ea typeface="Tahoma"/>
              <a:cs typeface="Tahoma"/>
              <a:sym typeface="Tahoma"/>
            </a:endParaRPr>
          </a:p>
          <a:p>
            <a:pPr lvl="0">
              <a:lnSpc>
                <a:spcPct val="130000"/>
              </a:lnSpc>
            </a:pPr>
            <a:br>
              <a:rPr sz="1400">
                <a:latin typeface="Tahoma"/>
                <a:ea typeface="Tahoma"/>
                <a:cs typeface="Tahoma"/>
                <a:sym typeface="Tahoma"/>
              </a:rPr>
            </a:br>
            <a:r>
              <a:rPr sz="1400">
                <a:latin typeface="Tahoma Negreta"/>
                <a:ea typeface="Tahoma Negreta"/>
                <a:cs typeface="Tahoma Negreta"/>
                <a:sym typeface="Tahoma Negreta"/>
              </a:rPr>
              <a:t>Die Stimme ist über den Atem untrennbar mit der Emotion und dem Körper verbunden.</a:t>
            </a:r>
            <a:r>
              <a:rPr sz="1400">
                <a:latin typeface="Tahoma"/>
                <a:ea typeface="Tahoma"/>
                <a:cs typeface="Tahoma"/>
                <a:sym typeface="Tahoma"/>
              </a:rPr>
              <a:t> Über die Stimme lässt sich die Einheit von Geist (Emotion) und Körper (Klang) „erhören“. Dieses Wissen brachte er in den 80er Jahren nach Europa und prägte den Begriff „Musiktherapie nach dem Nada-Brahma-System“. </a:t>
            </a:r>
            <a:endParaRPr sz="1400">
              <a:latin typeface="Tahoma"/>
              <a:ea typeface="Tahoma"/>
              <a:cs typeface="Tahoma"/>
              <a:sym typeface="Tahoma"/>
            </a:endParaRPr>
          </a:p>
          <a:p>
            <a:pPr lvl="0">
              <a:lnSpc>
                <a:spcPct val="130000"/>
              </a:lnSpc>
            </a:pPr>
            <a:r>
              <a:rPr sz="1400">
                <a:latin typeface="Tahoma"/>
                <a:ea typeface="Tahoma"/>
                <a:cs typeface="Tahoma"/>
                <a:sym typeface="Tahoma"/>
              </a:rPr>
              <a:t>Der Klangkomplex wird mittels eines Stimmgerätes und kinesiologischer Überprüfung auf den Grundton der „Tongruppe“ reduziert. Dieser Grundton prägt die Sprechstimme ab der Pubertät für den Rest </a:t>
            </a:r>
            <a:br>
              <a:rPr sz="1400">
                <a:latin typeface="Tahoma"/>
                <a:ea typeface="Tahoma"/>
                <a:cs typeface="Tahoma"/>
                <a:sym typeface="Tahoma"/>
              </a:rPr>
            </a:br>
            <a:r>
              <a:rPr sz="1400">
                <a:latin typeface="Tahoma"/>
                <a:ea typeface="Tahoma"/>
                <a:cs typeface="Tahoma"/>
                <a:sym typeface="Tahoma"/>
              </a:rPr>
              <a:t>des Lebens. </a:t>
            </a:r>
            <a:r>
              <a:rPr sz="1400">
                <a:latin typeface="Tahoma"/>
                <a:ea typeface="Tahoma"/>
                <a:cs typeface="Tahoma"/>
                <a:sym typeface="Tahoma"/>
              </a:rPr>
              <a:t>Demnach muss diese Tongruppe eng mit der jeweiligen Per“sön“lichkeit </a:t>
            </a:r>
            <a:br>
              <a:rPr sz="1400">
                <a:latin typeface="Tahoma"/>
                <a:ea typeface="Tahoma"/>
                <a:cs typeface="Tahoma"/>
                <a:sym typeface="Tahoma"/>
              </a:rPr>
            </a:br>
            <a:r>
              <a:rPr sz="1400">
                <a:latin typeface="Tahoma"/>
                <a:ea typeface="Tahoma"/>
                <a:cs typeface="Tahoma"/>
                <a:sym typeface="Tahoma"/>
              </a:rPr>
              <a:t>(personare – lat. hindurchklingen!) in Verbindung stehen.</a:t>
            </a:r>
          </a:p>
        </p:txBody>
      </p:sp>
      <p:sp>
        <p:nvSpPr>
          <p:cNvPr id="21" name="Shape 21"/>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Der „Grundton“ nach Mukunda</a:t>
            </a:r>
          </a:p>
        </p:txBody>
      </p:sp>
    </p:spTree>
  </p:cSld>
  <p:clrMapOvr>
    <a:masterClrMapping/>
  </p:clrMapOvr>
  <p:transition spd="fast" advClick="1">
    <p:dissolve/>
  </p:transition>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6" name="Shape 166"/>
          <p:cNvSpPr/>
          <p:nvPr/>
        </p:nvSpPr>
        <p:spPr>
          <a:xfrm>
            <a:off x="323850" y="1196975"/>
            <a:ext cx="8135938" cy="7772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2200">
                <a:latin typeface="Tahoma Negreta"/>
                <a:ea typeface="Tahoma Negreta"/>
                <a:cs typeface="Tahoma Negreta"/>
                <a:sym typeface="Tahoma Negreta"/>
              </a:rPr>
              <a:t>neoos</a:t>
            </a:r>
            <a:r>
              <a:rPr baseline="30000" sz="2200">
                <a:latin typeface="Tahoma Negreta"/>
                <a:ea typeface="Tahoma Negreta"/>
                <a:cs typeface="Tahoma Negreta"/>
                <a:sym typeface="Tahoma Negreta"/>
              </a:rPr>
              <a:t>®</a:t>
            </a:r>
            <a:r>
              <a:rPr sz="2200">
                <a:latin typeface="Tahoma Negreta"/>
                <a:ea typeface="Tahoma Negreta"/>
                <a:cs typeface="Tahoma Negreta"/>
                <a:sym typeface="Tahoma Negreta"/>
              </a:rPr>
              <a:t> und Grundton</a:t>
            </a:r>
            <a:endParaRPr sz="2200">
              <a:latin typeface="Tahoma Negreta"/>
              <a:ea typeface="Tahoma Negreta"/>
              <a:cs typeface="Tahoma Negreta"/>
              <a:sym typeface="Tahoma Negreta"/>
            </a:endParaRPr>
          </a:p>
          <a:p>
            <a:pPr lvl="0"/>
            <a:r>
              <a:rPr sz="2200">
                <a:latin typeface="Tahoma Negreta"/>
                <a:ea typeface="Tahoma Negreta"/>
                <a:cs typeface="Tahoma Negreta"/>
                <a:sym typeface="Tahoma Negreta"/>
              </a:rPr>
              <a:t>                          Wohlbefinden durch „Stimmung“</a:t>
            </a:r>
          </a:p>
        </p:txBody>
      </p:sp>
      <p:sp>
        <p:nvSpPr>
          <p:cNvPr id="167" name="Shape 167"/>
          <p:cNvSpPr/>
          <p:nvPr/>
        </p:nvSpPr>
        <p:spPr>
          <a:xfrm>
            <a:off x="323850" y="2493962"/>
            <a:ext cx="8280400" cy="1486029"/>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300"/>
              </a:spcBef>
              <a:buClr>
                <a:srgbClr val="BBE0E3"/>
              </a:buClr>
              <a:buSzPct val="100000"/>
              <a:buFont typeface="Wingdings"/>
              <a:buChar char="■"/>
            </a:pPr>
            <a:r>
              <a:rPr sz="1400">
                <a:latin typeface="Tahoma"/>
                <a:ea typeface="Tahoma"/>
                <a:cs typeface="Tahoma"/>
                <a:sym typeface="Tahoma"/>
              </a:rPr>
              <a:t> Der </a:t>
            </a:r>
            <a:r>
              <a:rPr sz="1400">
                <a:latin typeface="Tahoma"/>
                <a:ea typeface="Tahoma"/>
                <a:cs typeface="Tahoma"/>
                <a:sym typeface="Tahoma"/>
              </a:rPr>
              <a:t>Grundton „stimmt“ den Anwender – trotz Stress und körperlicher Belastungen bleibt der  </a:t>
            </a:r>
            <a:br>
              <a:rPr sz="1400">
                <a:latin typeface="Tahoma"/>
                <a:ea typeface="Tahoma"/>
                <a:cs typeface="Tahoma"/>
                <a:sym typeface="Tahoma"/>
              </a:rPr>
            </a:br>
            <a:r>
              <a:rPr sz="1400">
                <a:latin typeface="Tahoma"/>
                <a:ea typeface="Tahoma"/>
                <a:cs typeface="Tahoma"/>
                <a:sym typeface="Tahoma"/>
              </a:rPr>
              <a:t>   Anwender in seiner Grundschwingung, er bleibt „gestimmt“.</a:t>
            </a:r>
            <a:endParaRPr sz="1400">
              <a:latin typeface="Tahoma"/>
              <a:ea typeface="Tahoma"/>
              <a:cs typeface="Tahoma"/>
              <a:sym typeface="Tahoma"/>
            </a:endParaRPr>
          </a:p>
          <a:p>
            <a:pPr lvl="0">
              <a:lnSpc>
                <a:spcPct val="120000"/>
              </a:lnSpc>
              <a:spcBef>
                <a:spcPts val="300"/>
              </a:spcBef>
              <a:buClr>
                <a:srgbClr val="BBE0E3"/>
              </a:buClr>
              <a:buSzPct val="100000"/>
              <a:buFont typeface="Wingdings"/>
              <a:buChar char="■"/>
            </a:pPr>
            <a:r>
              <a:rPr sz="1400">
                <a:latin typeface="Tahoma"/>
                <a:ea typeface="Tahoma"/>
                <a:cs typeface="Tahoma"/>
                <a:sym typeface="Tahoma"/>
              </a:rPr>
              <a:t> Der Körper des Menschen ist ein großer, schwingender Kristall.</a:t>
            </a:r>
            <a:endParaRPr sz="1400">
              <a:latin typeface="Tahoma"/>
              <a:ea typeface="Tahoma"/>
              <a:cs typeface="Tahoma"/>
              <a:sym typeface="Tahoma"/>
            </a:endParaRPr>
          </a:p>
          <a:p>
            <a:pPr lvl="0">
              <a:lnSpc>
                <a:spcPct val="120000"/>
              </a:lnSpc>
              <a:spcBef>
                <a:spcPts val="400"/>
              </a:spcBef>
              <a:buClr>
                <a:srgbClr val="BBE0E3"/>
              </a:buClr>
              <a:buSzPct val="100000"/>
              <a:buFont typeface="Wingdings"/>
              <a:buChar char="■"/>
            </a:pPr>
            <a:endParaRPr sz="1400">
              <a:latin typeface="Tahoma"/>
              <a:ea typeface="Tahoma"/>
              <a:cs typeface="Tahoma"/>
              <a:sym typeface="Tahoma"/>
            </a:endParaRPr>
          </a:p>
          <a:p>
            <a:pPr lvl="0">
              <a:lnSpc>
                <a:spcPct val="120000"/>
              </a:lnSpc>
              <a:spcBef>
                <a:spcPts val="300"/>
              </a:spcBef>
              <a:buClr>
                <a:srgbClr val="BBE0E3"/>
              </a:buClr>
              <a:buSzPct val="100000"/>
              <a:buFont typeface="Wingdings"/>
              <a:buChar char="■"/>
            </a:pPr>
            <a:r>
              <a:rPr sz="1400">
                <a:latin typeface="Tahoma"/>
                <a:ea typeface="Tahoma"/>
                <a:cs typeface="Tahoma"/>
                <a:sym typeface="Tahoma"/>
              </a:rPr>
              <a:t> Wasserstrukturen bei bestimmen Tonfrequenzen (nach A. Lauterwasser):</a:t>
            </a:r>
          </a:p>
        </p:txBody>
      </p:sp>
      <p:pic>
        <p:nvPicPr>
          <p:cNvPr id="168" name="kristall.png"/>
          <p:cNvPicPr/>
          <p:nvPr/>
        </p:nvPicPr>
        <p:blipFill>
          <a:blip r:embed="rId2">
            <a:extLst/>
          </a:blip>
          <a:stretch>
            <a:fillRect/>
          </a:stretch>
        </p:blipFill>
        <p:spPr>
          <a:xfrm>
            <a:off x="611187" y="4221162"/>
            <a:ext cx="1871663" cy="1684338"/>
          </a:xfrm>
          <a:prstGeom prst="rect">
            <a:avLst/>
          </a:prstGeom>
          <a:ln w="12700">
            <a:miter lim="400000"/>
          </a:ln>
        </p:spPr>
      </p:pic>
      <p:pic>
        <p:nvPicPr>
          <p:cNvPr id="169" name="Wasser 1.png"/>
          <p:cNvPicPr/>
          <p:nvPr/>
        </p:nvPicPr>
        <p:blipFill>
          <a:blip r:embed="rId3">
            <a:extLst/>
          </a:blip>
          <a:stretch>
            <a:fillRect/>
          </a:stretch>
        </p:blipFill>
        <p:spPr>
          <a:xfrm>
            <a:off x="2843212" y="4221162"/>
            <a:ext cx="1722438" cy="1728788"/>
          </a:xfrm>
          <a:prstGeom prst="rect">
            <a:avLst/>
          </a:prstGeom>
          <a:ln w="12700">
            <a:miter lim="400000"/>
          </a:ln>
        </p:spPr>
      </p:pic>
      <p:pic>
        <p:nvPicPr>
          <p:cNvPr id="170" name="Wasser 3.png"/>
          <p:cNvPicPr/>
          <p:nvPr/>
        </p:nvPicPr>
        <p:blipFill>
          <a:blip r:embed="rId4">
            <a:extLst/>
          </a:blip>
          <a:stretch>
            <a:fillRect/>
          </a:stretch>
        </p:blipFill>
        <p:spPr>
          <a:xfrm>
            <a:off x="5003800" y="4221162"/>
            <a:ext cx="1690688" cy="1700213"/>
          </a:xfrm>
          <a:prstGeom prst="rect">
            <a:avLst/>
          </a:prstGeom>
          <a:ln w="12700">
            <a:miter lim="400000"/>
          </a:ln>
        </p:spPr>
      </p:pic>
      <p:pic>
        <p:nvPicPr>
          <p:cNvPr id="171" name="Wasser 2.png"/>
          <p:cNvPicPr/>
          <p:nvPr/>
        </p:nvPicPr>
        <p:blipFill>
          <a:blip r:embed="rId5">
            <a:extLst/>
          </a:blip>
          <a:stretch>
            <a:fillRect/>
          </a:stretch>
        </p:blipFill>
        <p:spPr>
          <a:xfrm>
            <a:off x="7019925" y="4213225"/>
            <a:ext cx="1755775" cy="1717675"/>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167">
                                            <p:bg/>
                                          </p:spTgt>
                                        </p:tgtEl>
                                        <p:attrNameLst>
                                          <p:attrName>style.visibility</p:attrName>
                                        </p:attrNameLst>
                                      </p:cBhvr>
                                      <p:to>
                                        <p:strVal val="visible"/>
                                      </p:to>
                                    </p:set>
                                    <p:anim calcmode="lin" valueType="num">
                                      <p:cBhvr>
                                        <p:cTn id="7" dur="500" fill="hold"/>
                                        <p:tgtEl>
                                          <p:spTgt spid="167">
                                            <p:bg/>
                                          </p:spTgt>
                                        </p:tgtEl>
                                        <p:attrNameLst>
                                          <p:attrName>ppt_x</p:attrName>
                                        </p:attrNameLst>
                                      </p:cBhvr>
                                      <p:tavLst>
                                        <p:tav tm="0">
                                          <p:val>
                                            <p:strVal val="#ppt_x"/>
                                          </p:val>
                                        </p:tav>
                                        <p:tav tm="100000">
                                          <p:val>
                                            <p:strVal val="#ppt_x"/>
                                          </p:val>
                                        </p:tav>
                                      </p:tavLst>
                                    </p:anim>
                                    <p:anim calcmode="lin" valueType="num">
                                      <p:cBhvr>
                                        <p:cTn id="8" dur="500" fill="hold"/>
                                        <p:tgtEl>
                                          <p:spTgt spid="167">
                                            <p:bg/>
                                          </p:spTgt>
                                        </p:tgtEl>
                                        <p:attrNameLst>
                                          <p:attrName>ppt_y</p:attrName>
                                        </p:attrNameLst>
                                      </p:cBhvr>
                                      <p:tavLst>
                                        <p:tav tm="0">
                                          <p:val>
                                            <p:strVal val="1+#ppt_h/2"/>
                                          </p:val>
                                        </p:tav>
                                        <p:tav tm="100000">
                                          <p:val>
                                            <p:strVal val="#ppt_y"/>
                                          </p:val>
                                        </p:tav>
                                      </p:tavLst>
                                    </p:anim>
                                  </p:childTnLst>
                                </p:cTn>
                              </p:par>
                              <p:par>
                                <p:cTn id="9" presetClass="entr" presetSubtype="4" presetID="2" grpId="1" fill="hold">
                                  <p:stCondLst>
                                    <p:cond delay="0"/>
                                  </p:stCondLst>
                                  <p:iterate type="el" backwards="0">
                                    <p:tmAbs val="0"/>
                                  </p:iterate>
                                  <p:childTnLst>
                                    <p:set>
                                      <p:cBhvr>
                                        <p:cTn id="10" fill="hold"/>
                                        <p:tgtEl>
                                          <p:spTgt spid="167">
                                            <p:txEl>
                                              <p:pRg st="0" end="0"/>
                                            </p:txEl>
                                          </p:spTgt>
                                        </p:tgtEl>
                                        <p:attrNameLst>
                                          <p:attrName>style.visibility</p:attrName>
                                        </p:attrNameLst>
                                      </p:cBhvr>
                                      <p:to>
                                        <p:strVal val="visible"/>
                                      </p:to>
                                    </p:set>
                                    <p:anim calcmode="lin" valueType="num">
                                      <p:cBhvr>
                                        <p:cTn id="11" dur="500" fill="hold"/>
                                        <p:tgtEl>
                                          <p:spTgt spid="16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4" presetID="2" grpId="1" fill="hold">
                                  <p:stCondLst>
                                    <p:cond delay="0"/>
                                  </p:stCondLst>
                                  <p:iterate type="el" backwards="0">
                                    <p:tmAbs val="0"/>
                                  </p:iterate>
                                  <p:childTnLst>
                                    <p:set>
                                      <p:cBhvr>
                                        <p:cTn id="16" fill="hold"/>
                                        <p:tgtEl>
                                          <p:spTgt spid="167">
                                            <p:txEl>
                                              <p:pRg st="1" end="1"/>
                                            </p:txEl>
                                          </p:spTgt>
                                        </p:tgtEl>
                                        <p:attrNameLst>
                                          <p:attrName>style.visibility</p:attrName>
                                        </p:attrNameLst>
                                      </p:cBhvr>
                                      <p:to>
                                        <p:strVal val="visible"/>
                                      </p:to>
                                    </p:set>
                                    <p:anim calcmode="lin" valueType="num">
                                      <p:cBhvr>
                                        <p:cTn id="17" dur="500" fill="hold"/>
                                        <p:tgtEl>
                                          <p:spTgt spid="167">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167">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nodeType="afterEffect" presetClass="entr" presetSubtype="4" presetID="2" grpId="1" fill="hold">
                                  <p:stCondLst>
                                    <p:cond delay="0"/>
                                  </p:stCondLst>
                                  <p:iterate type="el" backwards="0">
                                    <p:tmAbs val="0"/>
                                  </p:iterate>
                                  <p:childTnLst>
                                    <p:set>
                                      <p:cBhvr>
                                        <p:cTn id="21" fill="hold"/>
                                        <p:tgtEl>
                                          <p:spTgt spid="167">
                                            <p:txEl>
                                              <p:pRg st="2" end="2"/>
                                            </p:txEl>
                                          </p:spTgt>
                                        </p:tgtEl>
                                        <p:attrNameLst>
                                          <p:attrName>style.visibility</p:attrName>
                                        </p:attrNameLst>
                                      </p:cBhvr>
                                      <p:to>
                                        <p:strVal val="visible"/>
                                      </p:to>
                                    </p:set>
                                    <p:anim calcmode="lin" valueType="num">
                                      <p:cBhvr>
                                        <p:cTn id="22" dur="500" fill="hold"/>
                                        <p:tgtEl>
                                          <p:spTgt spid="16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67">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nodeType="afterEffect" presetClass="entr" presetSubtype="4" presetID="2" grpId="1" fill="hold">
                                  <p:stCondLst>
                                    <p:cond delay="0"/>
                                  </p:stCondLst>
                                  <p:iterate type="el" backwards="0">
                                    <p:tmAbs val="0"/>
                                  </p:iterate>
                                  <p:childTnLst>
                                    <p:set>
                                      <p:cBhvr>
                                        <p:cTn id="26" fill="hold"/>
                                        <p:tgtEl>
                                          <p:spTgt spid="167">
                                            <p:txEl>
                                              <p:pRg st="3" end="3"/>
                                            </p:txEl>
                                          </p:spTgt>
                                        </p:tgtEl>
                                        <p:attrNameLst>
                                          <p:attrName>style.visibility</p:attrName>
                                        </p:attrNameLst>
                                      </p:cBhvr>
                                      <p:to>
                                        <p:strVal val="visible"/>
                                      </p:to>
                                    </p:set>
                                    <p:anim calcmode="lin" valueType="num">
                                      <p:cBhvr>
                                        <p:cTn id="27" dur="500" fill="hold"/>
                                        <p:tgtEl>
                                          <p:spTgt spid="167">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nodeType="clickEffect" presetClass="entr" presetSubtype="0" presetID="15" grpId="2" fill="hold">
                                  <p:stCondLst>
                                    <p:cond delay="0"/>
                                  </p:stCondLst>
                                  <p:iterate type="el" backwards="0">
                                    <p:tmAbs val="0"/>
                                  </p:iterate>
                                  <p:childTnLst>
                                    <p:set>
                                      <p:cBhvr>
                                        <p:cTn id="32" fill="hold"/>
                                        <p:tgtEl>
                                          <p:spTgt spid="168"/>
                                        </p:tgtEl>
                                        <p:attrNameLst>
                                          <p:attrName>style.visibility</p:attrName>
                                        </p:attrNameLst>
                                      </p:cBhvr>
                                      <p:to>
                                        <p:strVal val="visible"/>
                                      </p:to>
                                    </p:set>
                                    <p:anim calcmode="lin" valueType="num">
                                      <p:cBhvr>
                                        <p:cTn id="33" dur="500" fill="hold"/>
                                        <p:tgtEl>
                                          <p:spTgt spid="168"/>
                                        </p:tgtEl>
                                        <p:attrNameLst>
                                          <p:attrName>ppt_w</p:attrName>
                                        </p:attrNameLst>
                                      </p:cBhvr>
                                      <p:tavLst>
                                        <p:tav tm="0">
                                          <p:val>
                                            <p:fltVal val="0"/>
                                          </p:val>
                                        </p:tav>
                                        <p:tav tm="100000">
                                          <p:val>
                                            <p:strVal val="#ppt_w"/>
                                          </p:val>
                                        </p:tav>
                                      </p:tavLst>
                                    </p:anim>
                                    <p:anim calcmode="lin" valueType="num">
                                      <p:cBhvr>
                                        <p:cTn id="34" dur="500" fill="hold"/>
                                        <p:tgtEl>
                                          <p:spTgt spid="168"/>
                                        </p:tgtEl>
                                        <p:attrNameLst>
                                          <p:attrName>ppt_h</p:attrName>
                                        </p:attrNameLst>
                                      </p:cBhvr>
                                      <p:tavLst>
                                        <p:tav tm="0">
                                          <p:val>
                                            <p:fltVal val="0"/>
                                          </p:val>
                                        </p:tav>
                                        <p:tav tm="100000">
                                          <p:val>
                                            <p:strVal val="#ppt_h"/>
                                          </p:val>
                                        </p:tav>
                                      </p:tavLst>
                                    </p:anim>
                                    <p:anim calcmode="lin" valueType="num">
                                      <p:cBhvr>
                                        <p:cTn id="35" dur="500" fill="hold"/>
                                        <p:tgtEl>
                                          <p:spTgt spid="168"/>
                                        </p:tgtEl>
                                        <p:attrNameLst>
                                          <p:attrName>ppt_x</p:attrName>
                                        </p:attrNameLst>
                                      </p:cBhvr>
                                      <p:tavLst>
                                        <p:tav tm="0" fmla="#ppt_x+(cos(-2*pi*(1-$))*-#ppt_x-sin(-2*pi*(1-$))*(1-#ppt_y))*(1-$)">
                                          <p:val>
                                            <p:fltVal val="0"/>
                                          </p:val>
                                        </p:tav>
                                        <p:tav tm="100000">
                                          <p:val>
                                            <p:fltVal val="1"/>
                                          </p:val>
                                        </p:tav>
                                      </p:tavLst>
                                    </p:anim>
                                    <p:anim calcmode="lin" valueType="num">
                                      <p:cBhvr>
                                        <p:cTn id="36" dur="500" fill="hold"/>
                                        <p:tgtEl>
                                          <p:spTgt spid="168"/>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500"/>
                            </p:stCondLst>
                            <p:childTnLst>
                              <p:par>
                                <p:cTn id="38" nodeType="afterEffect" presetClass="entr" presetSubtype="0" presetID="15" grpId="3" fill="hold">
                                  <p:stCondLst>
                                    <p:cond delay="0"/>
                                  </p:stCondLst>
                                  <p:iterate type="el" backwards="0">
                                    <p:tmAbs val="0"/>
                                  </p:iterate>
                                  <p:childTnLst>
                                    <p:set>
                                      <p:cBhvr>
                                        <p:cTn id="39" fill="hold"/>
                                        <p:tgtEl>
                                          <p:spTgt spid="169"/>
                                        </p:tgtEl>
                                        <p:attrNameLst>
                                          <p:attrName>style.visibility</p:attrName>
                                        </p:attrNameLst>
                                      </p:cBhvr>
                                      <p:to>
                                        <p:strVal val="visible"/>
                                      </p:to>
                                    </p:set>
                                    <p:anim calcmode="lin" valueType="num">
                                      <p:cBhvr>
                                        <p:cTn id="40" dur="500" fill="hold"/>
                                        <p:tgtEl>
                                          <p:spTgt spid="169"/>
                                        </p:tgtEl>
                                        <p:attrNameLst>
                                          <p:attrName>ppt_w</p:attrName>
                                        </p:attrNameLst>
                                      </p:cBhvr>
                                      <p:tavLst>
                                        <p:tav tm="0">
                                          <p:val>
                                            <p:fltVal val="0"/>
                                          </p:val>
                                        </p:tav>
                                        <p:tav tm="100000">
                                          <p:val>
                                            <p:strVal val="#ppt_w"/>
                                          </p:val>
                                        </p:tav>
                                      </p:tavLst>
                                    </p:anim>
                                    <p:anim calcmode="lin" valueType="num">
                                      <p:cBhvr>
                                        <p:cTn id="41" dur="500" fill="hold"/>
                                        <p:tgtEl>
                                          <p:spTgt spid="169"/>
                                        </p:tgtEl>
                                        <p:attrNameLst>
                                          <p:attrName>ppt_h</p:attrName>
                                        </p:attrNameLst>
                                      </p:cBhvr>
                                      <p:tavLst>
                                        <p:tav tm="0">
                                          <p:val>
                                            <p:fltVal val="0"/>
                                          </p:val>
                                        </p:tav>
                                        <p:tav tm="100000">
                                          <p:val>
                                            <p:strVal val="#ppt_h"/>
                                          </p:val>
                                        </p:tav>
                                      </p:tavLst>
                                    </p:anim>
                                    <p:anim calcmode="lin" valueType="num">
                                      <p:cBhvr>
                                        <p:cTn id="42" dur="500" fill="hold"/>
                                        <p:tgtEl>
                                          <p:spTgt spid="169"/>
                                        </p:tgtEl>
                                        <p:attrNameLst>
                                          <p:attrName>ppt_x</p:attrName>
                                        </p:attrNameLst>
                                      </p:cBhvr>
                                      <p:tavLst>
                                        <p:tav tm="0" fmla="#ppt_x+(cos(-2*pi*(1-$))*-#ppt_x-sin(-2*pi*(1-$))*(1-#ppt_y))*(1-$)">
                                          <p:val>
                                            <p:fltVal val="0"/>
                                          </p:val>
                                        </p:tav>
                                        <p:tav tm="100000">
                                          <p:val>
                                            <p:fltVal val="1"/>
                                          </p:val>
                                        </p:tav>
                                      </p:tavLst>
                                    </p:anim>
                                    <p:anim calcmode="lin" valueType="num">
                                      <p:cBhvr>
                                        <p:cTn id="43" dur="500" fill="hold"/>
                                        <p:tgtEl>
                                          <p:spTgt spid="169"/>
                                        </p:tgtEl>
                                        <p:attrNameLst>
                                          <p:attrName>ppt_y</p:attrName>
                                        </p:attrNameLst>
                                      </p:cBhvr>
                                      <p:tavLst>
                                        <p:tav tm="0" fmla="#ppt_y+(sin(-2*pi*(1-$))*-#ppt_x+cos(-2*pi*(1-$))*(1-#ppt_y))*(1-$)">
                                          <p:val>
                                            <p:fltVal val="0"/>
                                          </p:val>
                                        </p:tav>
                                        <p:tav tm="100000">
                                          <p:val>
                                            <p:fltVal val="1"/>
                                          </p:val>
                                        </p:tav>
                                      </p:tavLst>
                                    </p:anim>
                                  </p:childTnLst>
                                </p:cTn>
                              </p:par>
                            </p:childTnLst>
                          </p:cTn>
                        </p:par>
                        <p:par>
                          <p:cTn id="44" fill="hold">
                            <p:stCondLst>
                              <p:cond delay="1000"/>
                            </p:stCondLst>
                            <p:childTnLst>
                              <p:par>
                                <p:cTn id="45" nodeType="afterEffect" presetClass="entr" presetSubtype="0" presetID="15" grpId="4" fill="hold">
                                  <p:stCondLst>
                                    <p:cond delay="0"/>
                                  </p:stCondLst>
                                  <p:iterate type="el" backwards="0">
                                    <p:tmAbs val="0"/>
                                  </p:iterate>
                                  <p:childTnLst>
                                    <p:set>
                                      <p:cBhvr>
                                        <p:cTn id="46" fill="hold"/>
                                        <p:tgtEl>
                                          <p:spTgt spid="170"/>
                                        </p:tgtEl>
                                        <p:attrNameLst>
                                          <p:attrName>style.visibility</p:attrName>
                                        </p:attrNameLst>
                                      </p:cBhvr>
                                      <p:to>
                                        <p:strVal val="visible"/>
                                      </p:to>
                                    </p:set>
                                    <p:anim calcmode="lin" valueType="num">
                                      <p:cBhvr>
                                        <p:cTn id="47" dur="500" fill="hold"/>
                                        <p:tgtEl>
                                          <p:spTgt spid="170"/>
                                        </p:tgtEl>
                                        <p:attrNameLst>
                                          <p:attrName>ppt_w</p:attrName>
                                        </p:attrNameLst>
                                      </p:cBhvr>
                                      <p:tavLst>
                                        <p:tav tm="0">
                                          <p:val>
                                            <p:fltVal val="0"/>
                                          </p:val>
                                        </p:tav>
                                        <p:tav tm="100000">
                                          <p:val>
                                            <p:strVal val="#ppt_w"/>
                                          </p:val>
                                        </p:tav>
                                      </p:tavLst>
                                    </p:anim>
                                    <p:anim calcmode="lin" valueType="num">
                                      <p:cBhvr>
                                        <p:cTn id="48" dur="500" fill="hold"/>
                                        <p:tgtEl>
                                          <p:spTgt spid="170"/>
                                        </p:tgtEl>
                                        <p:attrNameLst>
                                          <p:attrName>ppt_h</p:attrName>
                                        </p:attrNameLst>
                                      </p:cBhvr>
                                      <p:tavLst>
                                        <p:tav tm="0">
                                          <p:val>
                                            <p:fltVal val="0"/>
                                          </p:val>
                                        </p:tav>
                                        <p:tav tm="100000">
                                          <p:val>
                                            <p:strVal val="#ppt_h"/>
                                          </p:val>
                                        </p:tav>
                                      </p:tavLst>
                                    </p:anim>
                                    <p:anim calcmode="lin" valueType="num">
                                      <p:cBhvr>
                                        <p:cTn id="49" dur="500" fill="hold"/>
                                        <p:tgtEl>
                                          <p:spTgt spid="170"/>
                                        </p:tgtEl>
                                        <p:attrNameLst>
                                          <p:attrName>ppt_x</p:attrName>
                                        </p:attrNameLst>
                                      </p:cBhvr>
                                      <p:tavLst>
                                        <p:tav tm="0" fmla="#ppt_x+(cos(-2*pi*(1-$))*-#ppt_x-sin(-2*pi*(1-$))*(1-#ppt_y))*(1-$)">
                                          <p:val>
                                            <p:fltVal val="0"/>
                                          </p:val>
                                        </p:tav>
                                        <p:tav tm="100000">
                                          <p:val>
                                            <p:fltVal val="1"/>
                                          </p:val>
                                        </p:tav>
                                      </p:tavLst>
                                    </p:anim>
                                    <p:anim calcmode="lin" valueType="num">
                                      <p:cBhvr>
                                        <p:cTn id="50" dur="500" fill="hold"/>
                                        <p:tgtEl>
                                          <p:spTgt spid="170"/>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500"/>
                            </p:stCondLst>
                            <p:childTnLst>
                              <p:par>
                                <p:cTn id="52" nodeType="afterEffect" presetClass="entr" presetSubtype="0" presetID="15" grpId="5" fill="hold">
                                  <p:stCondLst>
                                    <p:cond delay="0"/>
                                  </p:stCondLst>
                                  <p:iterate type="el" backwards="0">
                                    <p:tmAbs val="0"/>
                                  </p:iterate>
                                  <p:childTnLst>
                                    <p:set>
                                      <p:cBhvr>
                                        <p:cTn id="53" fill="hold"/>
                                        <p:tgtEl>
                                          <p:spTgt spid="171"/>
                                        </p:tgtEl>
                                        <p:attrNameLst>
                                          <p:attrName>style.visibility</p:attrName>
                                        </p:attrNameLst>
                                      </p:cBhvr>
                                      <p:to>
                                        <p:strVal val="visible"/>
                                      </p:to>
                                    </p:set>
                                    <p:anim calcmode="lin" valueType="num">
                                      <p:cBhvr>
                                        <p:cTn id="54" dur="500" fill="hold"/>
                                        <p:tgtEl>
                                          <p:spTgt spid="171"/>
                                        </p:tgtEl>
                                        <p:attrNameLst>
                                          <p:attrName>ppt_w</p:attrName>
                                        </p:attrNameLst>
                                      </p:cBhvr>
                                      <p:tavLst>
                                        <p:tav tm="0">
                                          <p:val>
                                            <p:fltVal val="0"/>
                                          </p:val>
                                        </p:tav>
                                        <p:tav tm="100000">
                                          <p:val>
                                            <p:strVal val="#ppt_w"/>
                                          </p:val>
                                        </p:tav>
                                      </p:tavLst>
                                    </p:anim>
                                    <p:anim calcmode="lin" valueType="num">
                                      <p:cBhvr>
                                        <p:cTn id="55" dur="500" fill="hold"/>
                                        <p:tgtEl>
                                          <p:spTgt spid="171"/>
                                        </p:tgtEl>
                                        <p:attrNameLst>
                                          <p:attrName>ppt_h</p:attrName>
                                        </p:attrNameLst>
                                      </p:cBhvr>
                                      <p:tavLst>
                                        <p:tav tm="0">
                                          <p:val>
                                            <p:fltVal val="0"/>
                                          </p:val>
                                        </p:tav>
                                        <p:tav tm="100000">
                                          <p:val>
                                            <p:strVal val="#ppt_h"/>
                                          </p:val>
                                        </p:tav>
                                      </p:tavLst>
                                    </p:anim>
                                    <p:anim calcmode="lin" valueType="num">
                                      <p:cBhvr>
                                        <p:cTn id="56" dur="500" fill="hold"/>
                                        <p:tgtEl>
                                          <p:spTgt spid="171"/>
                                        </p:tgtEl>
                                        <p:attrNameLst>
                                          <p:attrName>ppt_x</p:attrName>
                                        </p:attrNameLst>
                                      </p:cBhvr>
                                      <p:tavLst>
                                        <p:tav tm="0" fmla="#ppt_x+(cos(-2*pi*(1-$))*-#ppt_x-sin(-2*pi*(1-$))*(1-#ppt_y))*(1-$)">
                                          <p:val>
                                            <p:fltVal val="0"/>
                                          </p:val>
                                        </p:tav>
                                        <p:tav tm="100000">
                                          <p:val>
                                            <p:fltVal val="1"/>
                                          </p:val>
                                        </p:tav>
                                      </p:tavLst>
                                    </p:anim>
                                    <p:anim calcmode="lin" valueType="num">
                                      <p:cBhvr>
                                        <p:cTn id="57" dur="500" fill="hold"/>
                                        <p:tgtEl>
                                          <p:spTgt spid="17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9" grpId="3"/>
      <p:bldP build="p" bldLvl="5" animBg="1" rev="0" advAuto="0" spid="167" grpId="1"/>
      <p:bldP build="whole" bldLvl="1" animBg="1" rev="0" advAuto="0" spid="168" grpId="2"/>
      <p:bldP build="whole" bldLvl="1" animBg="1" rev="0" advAuto="0" spid="170" grpId="4"/>
      <p:bldP build="whole" bldLvl="1" animBg="1" rev="0" advAuto="0" spid="171" grpId="5"/>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nvSpPr>
        <p:spPr>
          <a:xfrm>
            <a:off x="323850" y="1196975"/>
            <a:ext cx="8135938"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Negreta"/>
                <a:ea typeface="Tahoma Negreta"/>
                <a:cs typeface="Tahoma Negreta"/>
                <a:sym typeface="Tahoma Negreta"/>
              </a:rPr>
              <a:t>neoos</a:t>
            </a:r>
            <a:r>
              <a:rPr baseline="30000" sz="2200">
                <a:latin typeface="Tahoma Negreta"/>
                <a:ea typeface="Tahoma Negreta"/>
                <a:cs typeface="Tahoma Negreta"/>
                <a:sym typeface="Tahoma Negreta"/>
              </a:rPr>
              <a:t>®</a:t>
            </a:r>
            <a:r>
              <a:rPr sz="2200">
                <a:latin typeface="Tahoma Negreta"/>
                <a:ea typeface="Tahoma Negreta"/>
                <a:cs typeface="Tahoma Negreta"/>
                <a:sym typeface="Tahoma Negreta"/>
              </a:rPr>
              <a:t> und Grundton</a:t>
            </a:r>
            <a:endParaRPr sz="2200">
              <a:latin typeface="Tahoma Negreta"/>
              <a:ea typeface="Tahoma Negreta"/>
              <a:cs typeface="Tahoma Negreta"/>
              <a:sym typeface="Tahoma Negreta"/>
            </a:endParaRPr>
          </a:p>
          <a:p>
            <a:pPr lvl="0"/>
            <a:r>
              <a:rPr sz="2200">
                <a:latin typeface="Tahoma Negreta"/>
                <a:ea typeface="Tahoma Negreta"/>
                <a:cs typeface="Tahoma Negreta"/>
                <a:sym typeface="Tahoma Negreta"/>
              </a:rPr>
              <a:t>                          Wasserstrukturen in Bewegung</a:t>
            </a:r>
          </a:p>
        </p:txBody>
      </p:sp>
      <p:pic>
        <p:nvPicPr>
          <p:cNvPr id="174" name="Lauterwasser_ZDF_Doku.mpg"/>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28625" y="2031051"/>
            <a:ext cx="6286750" cy="4506274"/>
          </a:xfrm>
          <a:prstGeom prst="rect">
            <a:avLst/>
          </a:prstGeom>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mediacall" presetSubtype="0" presetID="1" grpId="1" fill="hold">
                                  <p:stCondLst>
                                    <p:cond delay="0"/>
                                  </p:stCondLst>
                                  <p:childTnLst>
                                    <p:cmd type="call" cmd="playFrom(0.0)">
                                      <p:cBhvr>
                                        <p:cTn id="6" dur="87066"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nodeType="clickEffect" presetClass="mediacall" presetSubtype="0" presetID="3" grpId="2" fill="hold">
                                  <p:stCondLst>
                                    <p:cond delay="0"/>
                                  </p:stCondLst>
                                  <p:childTnLst>
                                    <p:cmd type="call" cmd="stop">
                                      <p:cBhvr>
                                        <p:cTn id="10" dur="1000" fill="hold"/>
                                        <p:tgtEl>
                                          <p:spTgt spid="1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0">
                <p:cTn id="11" fill="hold" display="0">
                  <p:stCondLst>
                    <p:cond delay="indefinite"/>
                  </p:stCondLst>
                </p:cTn>
                <p:tgtEl>
                  <p:spTgt spid="17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nvSpPr>
        <p:spPr>
          <a:xfrm>
            <a:off x="1219200" y="3014662"/>
            <a:ext cx="6324600" cy="1905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21600"/>
                </a:lnTo>
                <a:lnTo>
                  <a:pt x="16200" y="21600"/>
                </a:lnTo>
                <a:lnTo>
                  <a:pt x="21600" y="0"/>
                </a:lnTo>
                <a:close/>
              </a:path>
            </a:pathLst>
          </a:custGeom>
          <a:solidFill>
            <a:srgbClr val="C0C0C0"/>
          </a:solidFill>
          <a:ln w="38100">
            <a:solidFill/>
            <a:round/>
          </a:ln>
          <a:effectLst>
            <a:outerShdw sx="100000" sy="100000" kx="0" ky="0" algn="b" rotWithShape="0" blurRad="63500" dist="107763" dir="2700000">
              <a:srgbClr val="777777"/>
            </a:outerShdw>
          </a:effectLst>
        </p:spPr>
        <p:txBody>
          <a:bodyPr lIns="0" tIns="0" rIns="0" bIns="0" anchor="ctr"/>
          <a:lstStyle/>
          <a:p>
            <a:pPr lvl="0"/>
          </a:p>
        </p:txBody>
      </p:sp>
      <p:grpSp>
        <p:nvGrpSpPr>
          <p:cNvPr id="179" name="Group 179"/>
          <p:cNvGrpSpPr/>
          <p:nvPr/>
        </p:nvGrpSpPr>
        <p:grpSpPr>
          <a:xfrm>
            <a:off x="1223962" y="3929062"/>
            <a:ext cx="3200401" cy="990601"/>
            <a:chOff x="0" y="0"/>
            <a:chExt cx="3200400" cy="990600"/>
          </a:xfrm>
        </p:grpSpPr>
        <p:sp>
          <p:nvSpPr>
            <p:cNvPr id="177" name="Shape 177"/>
            <p:cNvSpPr/>
            <p:nvPr/>
          </p:nvSpPr>
          <p:spPr>
            <a:xfrm>
              <a:off x="0" y="0"/>
              <a:ext cx="3200401" cy="99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3600">
                  <a:solidFill>
                    <a:srgbClr val="FFFFFF"/>
                  </a:solidFill>
                  <a:latin typeface="Tahoma Negreta"/>
                  <a:ea typeface="Tahoma Negreta"/>
                  <a:cs typeface="Tahoma Negreta"/>
                  <a:sym typeface="Tahoma Negreta"/>
                </a:defRPr>
              </a:pPr>
            </a:p>
          </p:txBody>
        </p:sp>
        <p:sp>
          <p:nvSpPr>
            <p:cNvPr id="178" name="Shape 178"/>
            <p:cNvSpPr/>
            <p:nvPr/>
          </p:nvSpPr>
          <p:spPr>
            <a:xfrm>
              <a:off x="560506" y="176530"/>
              <a:ext cx="2079388"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3600">
                  <a:solidFill>
                    <a:srgbClr val="FFFFFF"/>
                  </a:solidFill>
                  <a:latin typeface="Tahoma Negreta"/>
                  <a:ea typeface="Tahoma Negreta"/>
                  <a:cs typeface="Tahoma Negreta"/>
                  <a:sym typeface="Tahoma Negreta"/>
                </a:defRPr>
              </a:lvl1pPr>
            </a:lstStyle>
            <a:p>
              <a:pPr lvl="0">
                <a:defRPr sz="1800">
                  <a:solidFill>
                    <a:srgbClr val="000000"/>
                  </a:solidFill>
                </a:defRPr>
              </a:pPr>
              <a:r>
                <a:rPr sz="3600">
                  <a:solidFill>
                    <a:srgbClr val="FFFFFF"/>
                  </a:solidFill>
                </a:rPr>
                <a:t>WASSER</a:t>
              </a:r>
            </a:p>
          </p:txBody>
        </p:sp>
      </p:grpSp>
      <p:grpSp>
        <p:nvGrpSpPr>
          <p:cNvPr id="182" name="Group 182"/>
          <p:cNvGrpSpPr/>
          <p:nvPr/>
        </p:nvGrpSpPr>
        <p:grpSpPr>
          <a:xfrm>
            <a:off x="2057400" y="3014662"/>
            <a:ext cx="3200401" cy="914401"/>
            <a:chOff x="0" y="0"/>
            <a:chExt cx="3200400" cy="914400"/>
          </a:xfrm>
        </p:grpSpPr>
        <p:sp>
          <p:nvSpPr>
            <p:cNvPr id="180" name="Shape 180"/>
            <p:cNvSpPr/>
            <p:nvPr/>
          </p:nvSpPr>
          <p:spPr>
            <a:xfrm>
              <a:off x="0" y="0"/>
              <a:ext cx="3200401" cy="91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3600">
                  <a:latin typeface="Tahoma Negreta"/>
                  <a:ea typeface="Tahoma Negreta"/>
                  <a:cs typeface="Tahoma Negreta"/>
                  <a:sym typeface="Tahoma Negreta"/>
                </a:defRPr>
              </a:pPr>
            </a:p>
          </p:txBody>
        </p:sp>
        <p:sp>
          <p:nvSpPr>
            <p:cNvPr id="181" name="Shape 181"/>
            <p:cNvSpPr/>
            <p:nvPr/>
          </p:nvSpPr>
          <p:spPr>
            <a:xfrm>
              <a:off x="975625" y="138430"/>
              <a:ext cx="1249150" cy="6375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3600">
                  <a:latin typeface="Tahoma Negreta"/>
                  <a:ea typeface="Tahoma Negreta"/>
                  <a:cs typeface="Tahoma Negreta"/>
                  <a:sym typeface="Tahoma Negreta"/>
                </a:defRPr>
              </a:lvl1pPr>
            </a:lstStyle>
            <a:p>
              <a:pPr lvl="0">
                <a:defRPr sz="1800"/>
              </a:pPr>
              <a:r>
                <a:rPr sz="3600"/>
                <a:t>LUFT</a:t>
              </a:r>
            </a:p>
          </p:txBody>
        </p:sp>
      </p:grpSp>
      <p:grpSp>
        <p:nvGrpSpPr>
          <p:cNvPr id="185" name="Group 185"/>
          <p:cNvGrpSpPr/>
          <p:nvPr/>
        </p:nvGrpSpPr>
        <p:grpSpPr>
          <a:xfrm>
            <a:off x="3581400" y="3929062"/>
            <a:ext cx="3200401" cy="990601"/>
            <a:chOff x="0" y="0"/>
            <a:chExt cx="3200400" cy="990600"/>
          </a:xfrm>
        </p:grpSpPr>
        <p:sp>
          <p:nvSpPr>
            <p:cNvPr id="183" name="Shape 183"/>
            <p:cNvSpPr/>
            <p:nvPr/>
          </p:nvSpPr>
          <p:spPr>
            <a:xfrm>
              <a:off x="0" y="0"/>
              <a:ext cx="3200401" cy="99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3600">
                  <a:solidFill>
                    <a:srgbClr val="FFFFFF"/>
                  </a:solidFill>
                  <a:latin typeface="Tahoma Negreta"/>
                  <a:ea typeface="Tahoma Negreta"/>
                  <a:cs typeface="Tahoma Negreta"/>
                  <a:sym typeface="Tahoma Negreta"/>
                </a:defRPr>
              </a:pPr>
            </a:p>
          </p:txBody>
        </p:sp>
        <p:sp>
          <p:nvSpPr>
            <p:cNvPr id="184" name="Shape 184"/>
            <p:cNvSpPr/>
            <p:nvPr/>
          </p:nvSpPr>
          <p:spPr>
            <a:xfrm>
              <a:off x="927739" y="176530"/>
              <a:ext cx="1344922"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3600">
                  <a:solidFill>
                    <a:srgbClr val="FFFFFF"/>
                  </a:solidFill>
                  <a:latin typeface="Tahoma Negreta"/>
                  <a:ea typeface="Tahoma Negreta"/>
                  <a:cs typeface="Tahoma Negreta"/>
                  <a:sym typeface="Tahoma Negreta"/>
                </a:defRPr>
              </a:lvl1pPr>
            </a:lstStyle>
            <a:p>
              <a:pPr lvl="0">
                <a:defRPr sz="1800">
                  <a:solidFill>
                    <a:srgbClr val="000000"/>
                  </a:solidFill>
                </a:defRPr>
              </a:pPr>
              <a:r>
                <a:rPr sz="3600">
                  <a:solidFill>
                    <a:srgbClr val="FFFFFF"/>
                  </a:solidFill>
                </a:rPr>
                <a:t>ERDE</a:t>
              </a:r>
            </a:p>
          </p:txBody>
        </p:sp>
      </p:grpSp>
      <p:grpSp>
        <p:nvGrpSpPr>
          <p:cNvPr id="188" name="Group 188"/>
          <p:cNvGrpSpPr/>
          <p:nvPr/>
        </p:nvGrpSpPr>
        <p:grpSpPr>
          <a:xfrm>
            <a:off x="4419599" y="3014662"/>
            <a:ext cx="3124201" cy="914401"/>
            <a:chOff x="0" y="0"/>
            <a:chExt cx="3124200" cy="914400"/>
          </a:xfrm>
        </p:grpSpPr>
        <p:sp>
          <p:nvSpPr>
            <p:cNvPr id="186" name="Shape 186"/>
            <p:cNvSpPr/>
            <p:nvPr/>
          </p:nvSpPr>
          <p:spPr>
            <a:xfrm>
              <a:off x="0" y="0"/>
              <a:ext cx="3124200" cy="91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3600">
                  <a:latin typeface="Tahoma Negreta"/>
                  <a:ea typeface="Tahoma Negreta"/>
                  <a:cs typeface="Tahoma Negreta"/>
                  <a:sym typeface="Tahoma Negreta"/>
                </a:defRPr>
              </a:pPr>
            </a:p>
          </p:txBody>
        </p:sp>
        <p:sp>
          <p:nvSpPr>
            <p:cNvPr id="187" name="Shape 187"/>
            <p:cNvSpPr/>
            <p:nvPr/>
          </p:nvSpPr>
          <p:spPr>
            <a:xfrm>
              <a:off x="761052" y="138430"/>
              <a:ext cx="1602096" cy="637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a:defRPr sz="3600">
                  <a:latin typeface="Tahoma Negreta"/>
                  <a:ea typeface="Tahoma Negreta"/>
                  <a:cs typeface="Tahoma Negreta"/>
                  <a:sym typeface="Tahoma Negreta"/>
                </a:defRPr>
              </a:lvl1pPr>
            </a:lstStyle>
            <a:p>
              <a:pPr lvl="0">
                <a:defRPr sz="1800"/>
              </a:pPr>
              <a:r>
                <a:rPr sz="3600"/>
                <a:t>FEUER</a:t>
              </a:r>
            </a:p>
          </p:txBody>
        </p:sp>
      </p:grpSp>
      <p:sp>
        <p:nvSpPr>
          <p:cNvPr id="189" name="Shape 189"/>
          <p:cNvSpPr/>
          <p:nvPr/>
        </p:nvSpPr>
        <p:spPr>
          <a:xfrm flipH="1">
            <a:off x="3581399" y="3014662"/>
            <a:ext cx="1600201" cy="1905001"/>
          </a:xfrm>
          <a:prstGeom prst="line">
            <a:avLst/>
          </a:prstGeom>
          <a:ln w="38100">
            <a:solidFill/>
            <a:miter/>
          </a:ln>
        </p:spPr>
        <p:txBody>
          <a:bodyPr lIns="0" tIns="0" rIns="0" bIns="0"/>
          <a:lstStyle/>
          <a:p>
            <a:pPr lvl="0" defTabSz="457200">
              <a:defRPr sz="1200">
                <a:latin typeface="+mj-lt"/>
                <a:ea typeface="+mj-ea"/>
                <a:cs typeface="+mj-cs"/>
                <a:sym typeface="Helvetica"/>
              </a:defRPr>
            </a:pPr>
          </a:p>
        </p:txBody>
      </p:sp>
      <p:sp>
        <p:nvSpPr>
          <p:cNvPr id="190" name="Shape 190"/>
          <p:cNvSpPr/>
          <p:nvPr/>
        </p:nvSpPr>
        <p:spPr>
          <a:xfrm>
            <a:off x="2057400" y="3929062"/>
            <a:ext cx="4724400" cy="1"/>
          </a:xfrm>
          <a:prstGeom prst="line">
            <a:avLst/>
          </a:prstGeom>
          <a:ln w="38100">
            <a:solidFill/>
            <a:miter/>
          </a:ln>
        </p:spPr>
        <p:txBody>
          <a:bodyPr lIns="0" tIns="0" rIns="0" bIns="0"/>
          <a:lstStyle/>
          <a:p>
            <a:pPr lvl="0" defTabSz="457200">
              <a:defRPr sz="1200">
                <a:latin typeface="+mj-lt"/>
                <a:ea typeface="+mj-ea"/>
                <a:cs typeface="+mj-cs"/>
                <a:sym typeface="Helvetica"/>
              </a:defRPr>
            </a:pPr>
          </a:p>
        </p:txBody>
      </p:sp>
      <p:sp>
        <p:nvSpPr>
          <p:cNvPr id="191" name="Shape 191"/>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Der Lüscherwürfel…</a:t>
            </a:r>
          </a:p>
        </p:txBody>
      </p:sp>
      <p:grpSp>
        <p:nvGrpSpPr>
          <p:cNvPr id="194" name="Group 194"/>
          <p:cNvGrpSpPr/>
          <p:nvPr/>
        </p:nvGrpSpPr>
        <p:grpSpPr>
          <a:xfrm>
            <a:off x="2051050" y="2997200"/>
            <a:ext cx="3200401" cy="914401"/>
            <a:chOff x="0" y="0"/>
            <a:chExt cx="3200400" cy="914400"/>
          </a:xfrm>
        </p:grpSpPr>
        <p:sp>
          <p:nvSpPr>
            <p:cNvPr id="192" name="Shape 192"/>
            <p:cNvSpPr/>
            <p:nvPr/>
          </p:nvSpPr>
          <p:spPr>
            <a:xfrm>
              <a:off x="0" y="0"/>
              <a:ext cx="3200401" cy="91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2000">
                  <a:latin typeface="Tahoma Negreta"/>
                  <a:ea typeface="Tahoma Negreta"/>
                  <a:cs typeface="Tahoma Negreta"/>
                  <a:sym typeface="Tahoma Negreta"/>
                </a:defRPr>
              </a:pPr>
            </a:p>
          </p:txBody>
        </p:sp>
        <p:sp>
          <p:nvSpPr>
            <p:cNvPr id="193" name="Shape 193"/>
            <p:cNvSpPr/>
            <p:nvPr/>
          </p:nvSpPr>
          <p:spPr>
            <a:xfrm>
              <a:off x="1057741" y="106680"/>
              <a:ext cx="1084918" cy="7010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2000">
                  <a:latin typeface="Tahoma Negreta"/>
                  <a:ea typeface="Tahoma Negreta"/>
                  <a:cs typeface="Tahoma Negreta"/>
                  <a:sym typeface="Tahoma Negreta"/>
                </a:rPr>
                <a:t>innere </a:t>
              </a:r>
              <a:br>
                <a:rPr sz="2000">
                  <a:latin typeface="Tahoma Negreta"/>
                  <a:ea typeface="Tahoma Negreta"/>
                  <a:cs typeface="Tahoma Negreta"/>
                  <a:sym typeface="Tahoma Negreta"/>
                </a:rPr>
              </a:br>
              <a:r>
                <a:rPr sz="2000">
                  <a:latin typeface="Tahoma Negreta"/>
                  <a:ea typeface="Tahoma Negreta"/>
                  <a:cs typeface="Tahoma Negreta"/>
                  <a:sym typeface="Tahoma Negreta"/>
                </a:rPr>
                <a:t>Freiheit</a:t>
              </a:r>
            </a:p>
          </p:txBody>
        </p:sp>
      </p:grpSp>
      <p:grpSp>
        <p:nvGrpSpPr>
          <p:cNvPr id="197" name="Group 197"/>
          <p:cNvGrpSpPr/>
          <p:nvPr/>
        </p:nvGrpSpPr>
        <p:grpSpPr>
          <a:xfrm>
            <a:off x="4432299" y="2997200"/>
            <a:ext cx="3124201" cy="914401"/>
            <a:chOff x="0" y="0"/>
            <a:chExt cx="3124200" cy="914400"/>
          </a:xfrm>
        </p:grpSpPr>
        <p:sp>
          <p:nvSpPr>
            <p:cNvPr id="195" name="Shape 195"/>
            <p:cNvSpPr/>
            <p:nvPr/>
          </p:nvSpPr>
          <p:spPr>
            <a:xfrm>
              <a:off x="0" y="0"/>
              <a:ext cx="3124200" cy="91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2000">
                  <a:latin typeface="Tahoma Negreta"/>
                  <a:ea typeface="Tahoma Negreta"/>
                  <a:cs typeface="Tahoma Negreta"/>
                  <a:sym typeface="Tahoma Negreta"/>
                </a:defRPr>
              </a:pPr>
            </a:p>
          </p:txBody>
        </p:sp>
        <p:sp>
          <p:nvSpPr>
            <p:cNvPr id="196" name="Shape 196"/>
            <p:cNvSpPr/>
            <p:nvPr/>
          </p:nvSpPr>
          <p:spPr>
            <a:xfrm>
              <a:off x="884207" y="106679"/>
              <a:ext cx="1355786" cy="701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2000">
                  <a:latin typeface="Tahoma Negreta"/>
                  <a:ea typeface="Tahoma Negreta"/>
                  <a:cs typeface="Tahoma Negreta"/>
                  <a:sym typeface="Tahoma Negreta"/>
                </a:rPr>
                <a:t>Selbst-</a:t>
              </a:r>
              <a:endParaRPr sz="2000">
                <a:latin typeface="Tahoma Negreta"/>
                <a:ea typeface="Tahoma Negreta"/>
                <a:cs typeface="Tahoma Negreta"/>
                <a:sym typeface="Tahoma Negreta"/>
              </a:endParaRPr>
            </a:p>
            <a:p>
              <a:pPr lvl="0" algn="ctr"/>
              <a:r>
                <a:rPr sz="2000">
                  <a:latin typeface="Tahoma Negreta"/>
                  <a:ea typeface="Tahoma Negreta"/>
                  <a:cs typeface="Tahoma Negreta"/>
                  <a:sym typeface="Tahoma Negreta"/>
                </a:rPr>
                <a:t>vertrauen</a:t>
              </a:r>
            </a:p>
          </p:txBody>
        </p:sp>
      </p:grpSp>
      <p:grpSp>
        <p:nvGrpSpPr>
          <p:cNvPr id="200" name="Group 200"/>
          <p:cNvGrpSpPr/>
          <p:nvPr/>
        </p:nvGrpSpPr>
        <p:grpSpPr>
          <a:xfrm>
            <a:off x="1219200" y="3929062"/>
            <a:ext cx="3200401" cy="990601"/>
            <a:chOff x="0" y="0"/>
            <a:chExt cx="3200400" cy="990600"/>
          </a:xfrm>
        </p:grpSpPr>
        <p:sp>
          <p:nvSpPr>
            <p:cNvPr id="198" name="Shape 198"/>
            <p:cNvSpPr/>
            <p:nvPr/>
          </p:nvSpPr>
          <p:spPr>
            <a:xfrm>
              <a:off x="0" y="0"/>
              <a:ext cx="3200401" cy="99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2000">
                  <a:solidFill>
                    <a:srgbClr val="FFFFFF"/>
                  </a:solidFill>
                  <a:latin typeface="Tahoma Negreta"/>
                  <a:ea typeface="Tahoma Negreta"/>
                  <a:cs typeface="Tahoma Negreta"/>
                  <a:sym typeface="Tahoma Negreta"/>
                </a:defRPr>
              </a:pPr>
            </a:p>
          </p:txBody>
        </p:sp>
        <p:sp>
          <p:nvSpPr>
            <p:cNvPr id="199" name="Shape 199"/>
            <p:cNvSpPr/>
            <p:nvPr/>
          </p:nvSpPr>
          <p:spPr>
            <a:xfrm>
              <a:off x="685981" y="144779"/>
              <a:ext cx="1828438" cy="701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2000">
                  <a:solidFill>
                    <a:srgbClr val="FFFFFF"/>
                  </a:solidFill>
                  <a:latin typeface="Tahoma Negreta"/>
                  <a:ea typeface="Tahoma Negreta"/>
                  <a:cs typeface="Tahoma Negreta"/>
                  <a:sym typeface="Tahoma Negreta"/>
                </a:rPr>
                <a:t>innere</a:t>
              </a:r>
              <a:endParaRPr sz="2000">
                <a:solidFill>
                  <a:srgbClr val="FFFFFF"/>
                </a:solidFill>
                <a:latin typeface="Tahoma Negreta"/>
                <a:ea typeface="Tahoma Negreta"/>
                <a:cs typeface="Tahoma Negreta"/>
                <a:sym typeface="Tahoma Negreta"/>
              </a:endParaRPr>
            </a:p>
            <a:p>
              <a:pPr lvl="0" algn="ctr"/>
              <a:r>
                <a:rPr sz="2000">
                  <a:solidFill>
                    <a:srgbClr val="FFFFFF"/>
                  </a:solidFill>
                  <a:latin typeface="Tahoma Negreta"/>
                  <a:ea typeface="Tahoma Negreta"/>
                  <a:cs typeface="Tahoma Negreta"/>
                  <a:sym typeface="Tahoma Negreta"/>
                </a:rPr>
                <a:t>Zufriedenheit</a:t>
              </a:r>
            </a:p>
          </p:txBody>
        </p:sp>
      </p:grpSp>
      <p:grpSp>
        <p:nvGrpSpPr>
          <p:cNvPr id="203" name="Group 203"/>
          <p:cNvGrpSpPr/>
          <p:nvPr/>
        </p:nvGrpSpPr>
        <p:grpSpPr>
          <a:xfrm>
            <a:off x="3595687" y="3929062"/>
            <a:ext cx="3200401" cy="990601"/>
            <a:chOff x="0" y="0"/>
            <a:chExt cx="3200400" cy="990600"/>
          </a:xfrm>
        </p:grpSpPr>
        <p:sp>
          <p:nvSpPr>
            <p:cNvPr id="201" name="Shape 201"/>
            <p:cNvSpPr/>
            <p:nvPr/>
          </p:nvSpPr>
          <p:spPr>
            <a:xfrm>
              <a:off x="0" y="0"/>
              <a:ext cx="3200401" cy="99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2000">
                  <a:solidFill>
                    <a:srgbClr val="FFFFFF"/>
                  </a:solidFill>
                  <a:latin typeface="Tahoma Negreta"/>
                  <a:ea typeface="Tahoma Negreta"/>
                  <a:cs typeface="Tahoma Negreta"/>
                  <a:sym typeface="Tahoma Negreta"/>
                </a:defRPr>
              </a:pPr>
            </a:p>
          </p:txBody>
        </p:sp>
        <p:sp>
          <p:nvSpPr>
            <p:cNvPr id="202" name="Shape 202"/>
            <p:cNvSpPr/>
            <p:nvPr/>
          </p:nvSpPr>
          <p:spPr>
            <a:xfrm>
              <a:off x="1028533" y="144779"/>
              <a:ext cx="1143334" cy="7010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2000">
                  <a:solidFill>
                    <a:srgbClr val="FFFFFF"/>
                  </a:solidFill>
                  <a:latin typeface="Tahoma Negreta"/>
                  <a:ea typeface="Tahoma Negreta"/>
                  <a:cs typeface="Tahoma Negreta"/>
                  <a:sym typeface="Tahoma Negreta"/>
                </a:rPr>
                <a:t>Selbst-</a:t>
              </a:r>
              <a:endParaRPr sz="2000">
                <a:solidFill>
                  <a:srgbClr val="FFFFFF"/>
                </a:solidFill>
                <a:latin typeface="Tahoma Negreta"/>
                <a:ea typeface="Tahoma Negreta"/>
                <a:cs typeface="Tahoma Negreta"/>
                <a:sym typeface="Tahoma Negreta"/>
              </a:endParaRPr>
            </a:p>
            <a:p>
              <a:pPr lvl="0" algn="ctr"/>
              <a:r>
                <a:rPr sz="2000">
                  <a:solidFill>
                    <a:srgbClr val="FFFFFF"/>
                  </a:solidFill>
                  <a:latin typeface="Tahoma Negreta"/>
                  <a:ea typeface="Tahoma Negreta"/>
                  <a:cs typeface="Tahoma Negreta"/>
                  <a:sym typeface="Tahoma Negreta"/>
                </a:rPr>
                <a:t>achtung</a:t>
              </a:r>
            </a:p>
          </p:txBody>
        </p:sp>
      </p:grpSp>
      <p:sp>
        <p:nvSpPr>
          <p:cNvPr id="204" name="Shape 204"/>
          <p:cNvSpPr/>
          <p:nvPr/>
        </p:nvSpPr>
        <p:spPr>
          <a:xfrm>
            <a:off x="468312" y="5522912"/>
            <a:ext cx="8135938"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r">
              <a:defRPr sz="2200">
                <a:latin typeface="Tahoma Negreta"/>
                <a:ea typeface="Tahoma Negreta"/>
                <a:cs typeface="Tahoma Negreta"/>
                <a:sym typeface="Tahoma Negreta"/>
              </a:defRPr>
            </a:lvl1pPr>
          </a:lstStyle>
          <a:p>
            <a:pPr lvl="0">
              <a:defRPr sz="1800"/>
            </a:pPr>
            <a:r>
              <a:rPr sz="2200"/>
              <a:t>…und warum Harmonie so wichtig für uns ist!</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5" grpId="1" fill="hold">
                                  <p:stCondLst>
                                    <p:cond delay="0"/>
                                  </p:stCondLst>
                                  <p:iterate type="el" backwards="0">
                                    <p:tmAbs val="0"/>
                                  </p:iterate>
                                  <p:childTnLst>
                                    <p:set>
                                      <p:cBhvr>
                                        <p:cTn id="6" fill="hold"/>
                                        <p:tgtEl>
                                          <p:spTgt spid="194"/>
                                        </p:tgtEl>
                                        <p:attrNameLst>
                                          <p:attrName>style.visibility</p:attrName>
                                        </p:attrNameLst>
                                      </p:cBhvr>
                                      <p:to>
                                        <p:strVal val="visible"/>
                                      </p:to>
                                    </p:set>
                                    <p:anim calcmode="lin" valueType="num">
                                      <p:cBhvr>
                                        <p:cTn id="7" dur="500" fill="hold"/>
                                        <p:tgtEl>
                                          <p:spTgt spid="194"/>
                                        </p:tgtEl>
                                        <p:attrNameLst>
                                          <p:attrName>ppt_w</p:attrName>
                                        </p:attrNameLst>
                                      </p:cBhvr>
                                      <p:tavLst>
                                        <p:tav tm="0">
                                          <p:val>
                                            <p:fltVal val="0"/>
                                          </p:val>
                                        </p:tav>
                                        <p:tav tm="100000">
                                          <p:val>
                                            <p:strVal val="#ppt_w"/>
                                          </p:val>
                                        </p:tav>
                                      </p:tavLst>
                                    </p:anim>
                                    <p:anim calcmode="lin" valueType="num">
                                      <p:cBhvr>
                                        <p:cTn id="8" dur="500" fill="hold"/>
                                        <p:tgtEl>
                                          <p:spTgt spid="194"/>
                                        </p:tgtEl>
                                        <p:attrNameLst>
                                          <p:attrName>ppt_h</p:attrName>
                                        </p:attrNameLst>
                                      </p:cBhvr>
                                      <p:tavLst>
                                        <p:tav tm="0">
                                          <p:val>
                                            <p:fltVal val="0"/>
                                          </p:val>
                                        </p:tav>
                                        <p:tav tm="100000">
                                          <p:val>
                                            <p:strVal val="#ppt_h"/>
                                          </p:val>
                                        </p:tav>
                                      </p:tavLst>
                                    </p:anim>
                                    <p:anim calcmode="lin" valueType="num">
                                      <p:cBhvr>
                                        <p:cTn id="9" dur="500" fill="hold"/>
                                        <p:tgtEl>
                                          <p:spTgt spid="19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nodeType="clickEffect" presetClass="entr" presetSubtype="0" presetID="15" grpId="2" fill="hold">
                                  <p:stCondLst>
                                    <p:cond delay="0"/>
                                  </p:stCondLst>
                                  <p:iterate type="el" backwards="0">
                                    <p:tmAbs val="0"/>
                                  </p:iterate>
                                  <p:childTnLst>
                                    <p:set>
                                      <p:cBhvr>
                                        <p:cTn id="14" fill="hold"/>
                                        <p:tgtEl>
                                          <p:spTgt spid="197"/>
                                        </p:tgtEl>
                                        <p:attrNameLst>
                                          <p:attrName>style.visibility</p:attrName>
                                        </p:attrNameLst>
                                      </p:cBhvr>
                                      <p:to>
                                        <p:strVal val="visible"/>
                                      </p:to>
                                    </p:set>
                                    <p:anim calcmode="lin" valueType="num">
                                      <p:cBhvr>
                                        <p:cTn id="15" dur="500" fill="hold"/>
                                        <p:tgtEl>
                                          <p:spTgt spid="197"/>
                                        </p:tgtEl>
                                        <p:attrNameLst>
                                          <p:attrName>ppt_w</p:attrName>
                                        </p:attrNameLst>
                                      </p:cBhvr>
                                      <p:tavLst>
                                        <p:tav tm="0">
                                          <p:val>
                                            <p:fltVal val="0"/>
                                          </p:val>
                                        </p:tav>
                                        <p:tav tm="100000">
                                          <p:val>
                                            <p:strVal val="#ppt_w"/>
                                          </p:val>
                                        </p:tav>
                                      </p:tavLst>
                                    </p:anim>
                                    <p:anim calcmode="lin" valueType="num">
                                      <p:cBhvr>
                                        <p:cTn id="16" dur="500" fill="hold"/>
                                        <p:tgtEl>
                                          <p:spTgt spid="197"/>
                                        </p:tgtEl>
                                        <p:attrNameLst>
                                          <p:attrName>ppt_h</p:attrName>
                                        </p:attrNameLst>
                                      </p:cBhvr>
                                      <p:tavLst>
                                        <p:tav tm="0">
                                          <p:val>
                                            <p:fltVal val="0"/>
                                          </p:val>
                                        </p:tav>
                                        <p:tav tm="100000">
                                          <p:val>
                                            <p:strVal val="#ppt_h"/>
                                          </p:val>
                                        </p:tav>
                                      </p:tavLst>
                                    </p:anim>
                                    <p:anim calcmode="lin" valueType="num">
                                      <p:cBhvr>
                                        <p:cTn id="17" dur="500" fill="hold"/>
                                        <p:tgtEl>
                                          <p:spTgt spid="197"/>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0" presetID="15" grpId="3" fill="hold">
                                  <p:stCondLst>
                                    <p:cond delay="0"/>
                                  </p:stCondLst>
                                  <p:iterate type="el" backwards="0">
                                    <p:tmAbs val="0"/>
                                  </p:iterate>
                                  <p:childTnLst>
                                    <p:set>
                                      <p:cBhvr>
                                        <p:cTn id="22" fill="hold"/>
                                        <p:tgtEl>
                                          <p:spTgt spid="200"/>
                                        </p:tgtEl>
                                        <p:attrNameLst>
                                          <p:attrName>style.visibility</p:attrName>
                                        </p:attrNameLst>
                                      </p:cBhvr>
                                      <p:to>
                                        <p:strVal val="visible"/>
                                      </p:to>
                                    </p:set>
                                    <p:anim calcmode="lin" valueType="num">
                                      <p:cBhvr>
                                        <p:cTn id="23" dur="500" fill="hold"/>
                                        <p:tgtEl>
                                          <p:spTgt spid="200"/>
                                        </p:tgtEl>
                                        <p:attrNameLst>
                                          <p:attrName>ppt_w</p:attrName>
                                        </p:attrNameLst>
                                      </p:cBhvr>
                                      <p:tavLst>
                                        <p:tav tm="0">
                                          <p:val>
                                            <p:fltVal val="0"/>
                                          </p:val>
                                        </p:tav>
                                        <p:tav tm="100000">
                                          <p:val>
                                            <p:strVal val="#ppt_w"/>
                                          </p:val>
                                        </p:tav>
                                      </p:tavLst>
                                    </p:anim>
                                    <p:anim calcmode="lin" valueType="num">
                                      <p:cBhvr>
                                        <p:cTn id="24" dur="500" fill="hold"/>
                                        <p:tgtEl>
                                          <p:spTgt spid="200"/>
                                        </p:tgtEl>
                                        <p:attrNameLst>
                                          <p:attrName>ppt_h</p:attrName>
                                        </p:attrNameLst>
                                      </p:cBhvr>
                                      <p:tavLst>
                                        <p:tav tm="0">
                                          <p:val>
                                            <p:fltVal val="0"/>
                                          </p:val>
                                        </p:tav>
                                        <p:tav tm="100000">
                                          <p:val>
                                            <p:strVal val="#ppt_h"/>
                                          </p:val>
                                        </p:tav>
                                      </p:tavLst>
                                    </p:anim>
                                    <p:anim calcmode="lin" valueType="num">
                                      <p:cBhvr>
                                        <p:cTn id="25" dur="500" fill="hold"/>
                                        <p:tgtEl>
                                          <p:spTgt spid="200"/>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2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nodeType="clickEffect" presetClass="entr" presetSubtype="0" presetID="15" grpId="4" fill="hold">
                                  <p:stCondLst>
                                    <p:cond delay="0"/>
                                  </p:stCondLst>
                                  <p:iterate type="el" backwards="0">
                                    <p:tmAbs val="0"/>
                                  </p:iterate>
                                  <p:childTnLst>
                                    <p:set>
                                      <p:cBhvr>
                                        <p:cTn id="30" fill="hold"/>
                                        <p:tgtEl>
                                          <p:spTgt spid="203"/>
                                        </p:tgtEl>
                                        <p:attrNameLst>
                                          <p:attrName>style.visibility</p:attrName>
                                        </p:attrNameLst>
                                      </p:cBhvr>
                                      <p:to>
                                        <p:strVal val="visible"/>
                                      </p:to>
                                    </p:set>
                                    <p:anim calcmode="lin" valueType="num">
                                      <p:cBhvr>
                                        <p:cTn id="31" dur="500" fill="hold"/>
                                        <p:tgtEl>
                                          <p:spTgt spid="203"/>
                                        </p:tgtEl>
                                        <p:attrNameLst>
                                          <p:attrName>ppt_w</p:attrName>
                                        </p:attrNameLst>
                                      </p:cBhvr>
                                      <p:tavLst>
                                        <p:tav tm="0">
                                          <p:val>
                                            <p:fltVal val="0"/>
                                          </p:val>
                                        </p:tav>
                                        <p:tav tm="100000">
                                          <p:val>
                                            <p:strVal val="#ppt_w"/>
                                          </p:val>
                                        </p:tav>
                                      </p:tavLst>
                                    </p:anim>
                                    <p:anim calcmode="lin" valueType="num">
                                      <p:cBhvr>
                                        <p:cTn id="32" dur="500" fill="hold"/>
                                        <p:tgtEl>
                                          <p:spTgt spid="203"/>
                                        </p:tgtEl>
                                        <p:attrNameLst>
                                          <p:attrName>ppt_h</p:attrName>
                                        </p:attrNameLst>
                                      </p:cBhvr>
                                      <p:tavLst>
                                        <p:tav tm="0">
                                          <p:val>
                                            <p:fltVal val="0"/>
                                          </p:val>
                                        </p:tav>
                                        <p:tav tm="100000">
                                          <p:val>
                                            <p:strVal val="#ppt_h"/>
                                          </p:val>
                                        </p:tav>
                                      </p:tavLst>
                                    </p:anim>
                                    <p:anim calcmode="lin" valueType="num">
                                      <p:cBhvr>
                                        <p:cTn id="33" dur="500" fill="hold"/>
                                        <p:tgtEl>
                                          <p:spTgt spid="203"/>
                                        </p:tgtEl>
                                        <p:attrNameLst>
                                          <p:attrName>ppt_x</p:attrName>
                                        </p:attrNameLst>
                                      </p:cBhvr>
                                      <p:tavLst>
                                        <p:tav tm="0" fmla="#ppt_x+(cos(-2*pi*(1-$))*-#ppt_x-sin(-2*pi*(1-$))*(1-#ppt_y))*(1-$)">
                                          <p:val>
                                            <p:fltVal val="0"/>
                                          </p:val>
                                        </p:tav>
                                        <p:tav tm="100000">
                                          <p:val>
                                            <p:fltVal val="1"/>
                                          </p:val>
                                        </p:tav>
                                      </p:tavLst>
                                    </p:anim>
                                    <p:anim calcmode="lin" valueType="num">
                                      <p:cBhvr>
                                        <p:cTn id="34" dur="500" fill="hold"/>
                                        <p:tgtEl>
                                          <p:spTgt spid="20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 grpId="2"/>
      <p:bldP build="whole" bldLvl="1" animBg="1" rev="0" advAuto="0" spid="203" grpId="4"/>
      <p:bldP build="whole" bldLvl="1" animBg="1" rev="0" advAuto="0" spid="194" grpId="1"/>
      <p:bldP build="whole" bldLvl="1" animBg="1" rev="0" advAuto="0" spid="200" grpId="3"/>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HIKER.pdf"/>
          <p:cNvPicPr/>
          <p:nvPr/>
        </p:nvPicPr>
        <p:blipFill>
          <a:blip r:embed="rId2">
            <a:extLst/>
          </a:blip>
          <a:stretch>
            <a:fillRect/>
          </a:stretch>
        </p:blipFill>
        <p:spPr>
          <a:xfrm>
            <a:off x="3059112" y="1773237"/>
            <a:ext cx="666751" cy="1944688"/>
          </a:xfrm>
          <a:prstGeom prst="rect">
            <a:avLst/>
          </a:prstGeom>
          <a:ln w="12700">
            <a:miter lim="400000"/>
          </a:ln>
        </p:spPr>
      </p:pic>
      <p:pic>
        <p:nvPicPr>
          <p:cNvPr id="207" name="JOGSUIT.pdf"/>
          <p:cNvPicPr/>
          <p:nvPr/>
        </p:nvPicPr>
        <p:blipFill>
          <a:blip r:embed="rId3">
            <a:extLst/>
          </a:blip>
          <a:stretch>
            <a:fillRect/>
          </a:stretch>
        </p:blipFill>
        <p:spPr>
          <a:xfrm>
            <a:off x="5508625" y="4005262"/>
            <a:ext cx="849313" cy="1871663"/>
          </a:xfrm>
          <a:prstGeom prst="rect">
            <a:avLst/>
          </a:prstGeom>
          <a:ln w="12700">
            <a:miter lim="400000"/>
          </a:ln>
        </p:spPr>
      </p:pic>
      <p:pic>
        <p:nvPicPr>
          <p:cNvPr id="208" name="JOGGER1.pdf"/>
          <p:cNvPicPr/>
          <p:nvPr/>
        </p:nvPicPr>
        <p:blipFill>
          <a:blip r:embed="rId4">
            <a:extLst/>
          </a:blip>
          <a:stretch>
            <a:fillRect/>
          </a:stretch>
        </p:blipFill>
        <p:spPr>
          <a:xfrm>
            <a:off x="6084887" y="1700212"/>
            <a:ext cx="619126" cy="2016126"/>
          </a:xfrm>
          <a:prstGeom prst="rect">
            <a:avLst/>
          </a:prstGeom>
          <a:ln w="12700">
            <a:miter lim="400000"/>
          </a:ln>
        </p:spPr>
      </p:pic>
      <p:pic>
        <p:nvPicPr>
          <p:cNvPr id="209" name="C20503col.png"/>
          <p:cNvPicPr/>
          <p:nvPr/>
        </p:nvPicPr>
        <p:blipFill>
          <a:blip r:embed="rId5">
            <a:extLst/>
          </a:blip>
          <a:stretch>
            <a:fillRect/>
          </a:stretch>
        </p:blipFill>
        <p:spPr>
          <a:xfrm>
            <a:off x="2124075" y="4005262"/>
            <a:ext cx="1143000" cy="1800226"/>
          </a:xfrm>
          <a:prstGeom prst="rect">
            <a:avLst/>
          </a:prstGeom>
          <a:ln w="12700">
            <a:miter lim="400000"/>
          </a:ln>
        </p:spPr>
      </p:pic>
      <p:sp>
        <p:nvSpPr>
          <p:cNvPr id="210" name="Shape 210"/>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Die vier Grundtypen im Überblick</a:t>
            </a:r>
          </a:p>
        </p:txBody>
      </p:sp>
      <p:grpSp>
        <p:nvGrpSpPr>
          <p:cNvPr id="213" name="Group 213"/>
          <p:cNvGrpSpPr/>
          <p:nvPr/>
        </p:nvGrpSpPr>
        <p:grpSpPr>
          <a:xfrm>
            <a:off x="3722687" y="3429000"/>
            <a:ext cx="1401763" cy="400051"/>
            <a:chOff x="0" y="0"/>
            <a:chExt cx="1401762" cy="400050"/>
          </a:xfrm>
        </p:grpSpPr>
        <p:sp>
          <p:nvSpPr>
            <p:cNvPr id="211" name="Shape 211"/>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12" name="Shape 212"/>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216" name="Group 216"/>
          <p:cNvGrpSpPr/>
          <p:nvPr/>
        </p:nvGrpSpPr>
        <p:grpSpPr>
          <a:xfrm>
            <a:off x="4787899" y="3429000"/>
            <a:ext cx="1368426" cy="400051"/>
            <a:chOff x="0" y="0"/>
            <a:chExt cx="1368425" cy="400050"/>
          </a:xfrm>
        </p:grpSpPr>
        <p:sp>
          <p:nvSpPr>
            <p:cNvPr id="214" name="Shape 214"/>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15" name="Shape 215"/>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219" name="Group 219"/>
          <p:cNvGrpSpPr/>
          <p:nvPr/>
        </p:nvGrpSpPr>
        <p:grpSpPr>
          <a:xfrm>
            <a:off x="3348037" y="3859212"/>
            <a:ext cx="1401763" cy="433389"/>
            <a:chOff x="0" y="0"/>
            <a:chExt cx="1401762" cy="433387"/>
          </a:xfrm>
        </p:grpSpPr>
        <p:sp>
          <p:nvSpPr>
            <p:cNvPr id="217" name="Shape 217"/>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18" name="Shape 218"/>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222" name="Group 222"/>
          <p:cNvGrpSpPr/>
          <p:nvPr/>
        </p:nvGrpSpPr>
        <p:grpSpPr>
          <a:xfrm>
            <a:off x="4387849" y="3859212"/>
            <a:ext cx="1401764" cy="433389"/>
            <a:chOff x="0" y="0"/>
            <a:chExt cx="1401762" cy="433387"/>
          </a:xfrm>
        </p:grpSpPr>
        <p:sp>
          <p:nvSpPr>
            <p:cNvPr id="220" name="Shape 220"/>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21" name="Shape 221"/>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sp>
        <p:nvSpPr>
          <p:cNvPr id="223" name="Shape 223"/>
          <p:cNvSpPr/>
          <p:nvPr/>
        </p:nvSpPr>
        <p:spPr>
          <a:xfrm>
            <a:off x="6732587" y="2205037"/>
            <a:ext cx="1801813" cy="91300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300"/>
              </a:spcBef>
            </a:pPr>
            <a:r>
              <a:rPr sz="1400">
                <a:latin typeface="Tahoma"/>
                <a:ea typeface="Tahoma"/>
                <a:cs typeface="Tahoma"/>
                <a:sym typeface="Tahoma"/>
              </a:rPr>
              <a:t>ERFOLG </a:t>
            </a:r>
            <a:endParaRPr sz="1400">
              <a:latin typeface="Tahoma"/>
              <a:ea typeface="Tahoma"/>
              <a:cs typeface="Tahoma"/>
              <a:sym typeface="Tahoma"/>
            </a:endParaRPr>
          </a:p>
          <a:p>
            <a:pPr lvl="0">
              <a:lnSpc>
                <a:spcPct val="120000"/>
              </a:lnSpc>
              <a:spcBef>
                <a:spcPts val="300"/>
              </a:spcBef>
            </a:pPr>
            <a:r>
              <a:rPr sz="1400">
                <a:latin typeface="Tahoma"/>
                <a:ea typeface="Tahoma"/>
                <a:cs typeface="Tahoma"/>
                <a:sym typeface="Tahoma"/>
              </a:rPr>
              <a:t>SELBSTVERTRAUEN</a:t>
            </a:r>
            <a:endParaRPr sz="1400">
              <a:latin typeface="Tahoma"/>
              <a:ea typeface="Tahoma"/>
              <a:cs typeface="Tahoma"/>
              <a:sym typeface="Tahoma"/>
            </a:endParaRPr>
          </a:p>
          <a:p>
            <a:pPr lvl="0">
              <a:lnSpc>
                <a:spcPct val="120000"/>
              </a:lnSpc>
              <a:spcBef>
                <a:spcPts val="300"/>
              </a:spcBef>
            </a:pPr>
            <a:r>
              <a:rPr sz="1400">
                <a:latin typeface="Tahoma"/>
                <a:ea typeface="Tahoma"/>
                <a:cs typeface="Tahoma"/>
                <a:sym typeface="Tahoma"/>
              </a:rPr>
              <a:t>STÄRKE</a:t>
            </a:r>
          </a:p>
        </p:txBody>
      </p:sp>
      <p:sp>
        <p:nvSpPr>
          <p:cNvPr id="224" name="Shape 224"/>
          <p:cNvSpPr/>
          <p:nvPr/>
        </p:nvSpPr>
        <p:spPr>
          <a:xfrm>
            <a:off x="468312" y="4429125"/>
            <a:ext cx="1584326" cy="91300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gn="r">
              <a:lnSpc>
                <a:spcPct val="120000"/>
              </a:lnSpc>
              <a:spcBef>
                <a:spcPts val="300"/>
              </a:spcBef>
            </a:pPr>
            <a:r>
              <a:rPr sz="1400">
                <a:latin typeface="Tahoma"/>
                <a:ea typeface="Tahoma"/>
                <a:cs typeface="Tahoma"/>
                <a:sym typeface="Tahoma"/>
              </a:rPr>
              <a:t>RUHE,</a:t>
            </a:r>
            <a:endParaRPr sz="1400">
              <a:latin typeface="Tahoma"/>
              <a:ea typeface="Tahoma"/>
              <a:cs typeface="Tahoma"/>
              <a:sym typeface="Tahoma"/>
            </a:endParaRPr>
          </a:p>
          <a:p>
            <a:pPr lvl="0" algn="r">
              <a:lnSpc>
                <a:spcPct val="120000"/>
              </a:lnSpc>
              <a:spcBef>
                <a:spcPts val="300"/>
              </a:spcBef>
            </a:pPr>
            <a:r>
              <a:rPr sz="1400">
                <a:latin typeface="Tahoma"/>
                <a:ea typeface="Tahoma"/>
                <a:cs typeface="Tahoma"/>
                <a:sym typeface="Tahoma"/>
              </a:rPr>
              <a:t>ZUFRIEDENHEIT,</a:t>
            </a:r>
            <a:endParaRPr sz="1400">
              <a:latin typeface="Tahoma"/>
              <a:ea typeface="Tahoma"/>
              <a:cs typeface="Tahoma"/>
              <a:sym typeface="Tahoma"/>
            </a:endParaRPr>
          </a:p>
          <a:p>
            <a:pPr lvl="0" algn="r">
              <a:lnSpc>
                <a:spcPct val="120000"/>
              </a:lnSpc>
              <a:spcBef>
                <a:spcPts val="300"/>
              </a:spcBef>
            </a:pPr>
            <a:r>
              <a:rPr sz="1400">
                <a:latin typeface="Tahoma"/>
                <a:ea typeface="Tahoma"/>
                <a:cs typeface="Tahoma"/>
                <a:sym typeface="Tahoma"/>
              </a:rPr>
              <a:t>HINGABE</a:t>
            </a:r>
          </a:p>
        </p:txBody>
      </p:sp>
      <p:sp>
        <p:nvSpPr>
          <p:cNvPr id="225" name="Shape 225"/>
          <p:cNvSpPr/>
          <p:nvPr/>
        </p:nvSpPr>
        <p:spPr>
          <a:xfrm>
            <a:off x="1476375" y="2205037"/>
            <a:ext cx="1511300" cy="91300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gn="r">
              <a:lnSpc>
                <a:spcPct val="120000"/>
              </a:lnSpc>
              <a:spcBef>
                <a:spcPts val="300"/>
              </a:spcBef>
            </a:pPr>
            <a:r>
              <a:rPr sz="1400">
                <a:latin typeface="Tahoma"/>
                <a:ea typeface="Tahoma"/>
                <a:cs typeface="Tahoma"/>
                <a:sym typeface="Tahoma"/>
              </a:rPr>
              <a:t>FREIHEIT,</a:t>
            </a:r>
            <a:endParaRPr sz="1400">
              <a:latin typeface="Tahoma"/>
              <a:ea typeface="Tahoma"/>
              <a:cs typeface="Tahoma"/>
              <a:sym typeface="Tahoma"/>
            </a:endParaRPr>
          </a:p>
          <a:p>
            <a:pPr lvl="0" algn="r">
              <a:lnSpc>
                <a:spcPct val="120000"/>
              </a:lnSpc>
              <a:spcBef>
                <a:spcPts val="300"/>
              </a:spcBef>
            </a:pPr>
            <a:r>
              <a:rPr sz="1400">
                <a:latin typeface="Tahoma"/>
                <a:ea typeface="Tahoma"/>
                <a:cs typeface="Tahoma"/>
                <a:sym typeface="Tahoma"/>
              </a:rPr>
              <a:t>OFFENHEIT,</a:t>
            </a:r>
            <a:endParaRPr sz="1400">
              <a:latin typeface="Tahoma"/>
              <a:ea typeface="Tahoma"/>
              <a:cs typeface="Tahoma"/>
              <a:sym typeface="Tahoma"/>
            </a:endParaRPr>
          </a:p>
          <a:p>
            <a:pPr lvl="0" algn="r">
              <a:lnSpc>
                <a:spcPct val="120000"/>
              </a:lnSpc>
              <a:spcBef>
                <a:spcPts val="300"/>
              </a:spcBef>
            </a:pPr>
            <a:r>
              <a:rPr sz="1400">
                <a:latin typeface="Tahoma"/>
                <a:ea typeface="Tahoma"/>
                <a:cs typeface="Tahoma"/>
                <a:sym typeface="Tahoma"/>
              </a:rPr>
              <a:t>VERÄNDERUNG</a:t>
            </a:r>
          </a:p>
        </p:txBody>
      </p:sp>
      <p:sp>
        <p:nvSpPr>
          <p:cNvPr id="226" name="Shape 226"/>
          <p:cNvSpPr/>
          <p:nvPr/>
        </p:nvSpPr>
        <p:spPr>
          <a:xfrm>
            <a:off x="6443662" y="4429125"/>
            <a:ext cx="1512888" cy="913005"/>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300"/>
              </a:spcBef>
            </a:pPr>
            <a:r>
              <a:rPr sz="1400">
                <a:latin typeface="Tahoma"/>
                <a:ea typeface="Tahoma"/>
                <a:cs typeface="Tahoma"/>
                <a:sym typeface="Tahoma"/>
              </a:rPr>
              <a:t>STABILITÄT, </a:t>
            </a:r>
            <a:endParaRPr sz="1400">
              <a:latin typeface="Tahoma"/>
              <a:ea typeface="Tahoma"/>
              <a:cs typeface="Tahoma"/>
              <a:sym typeface="Tahoma"/>
            </a:endParaRPr>
          </a:p>
          <a:p>
            <a:pPr lvl="0">
              <a:lnSpc>
                <a:spcPct val="120000"/>
              </a:lnSpc>
              <a:spcBef>
                <a:spcPts val="300"/>
              </a:spcBef>
            </a:pPr>
            <a:r>
              <a:rPr sz="1400">
                <a:latin typeface="Tahoma"/>
                <a:ea typeface="Tahoma"/>
                <a:cs typeface="Tahoma"/>
                <a:sym typeface="Tahoma"/>
              </a:rPr>
              <a:t>ANERKENNUNG, </a:t>
            </a:r>
            <a:endParaRPr sz="1400">
              <a:latin typeface="Tahoma"/>
              <a:ea typeface="Tahoma"/>
              <a:cs typeface="Tahoma"/>
              <a:sym typeface="Tahoma"/>
            </a:endParaRPr>
          </a:p>
          <a:p>
            <a:pPr lvl="0">
              <a:lnSpc>
                <a:spcPct val="120000"/>
              </a:lnSpc>
              <a:spcBef>
                <a:spcPts val="300"/>
              </a:spcBef>
            </a:pPr>
            <a:r>
              <a:rPr sz="1400">
                <a:latin typeface="Tahoma"/>
                <a:ea typeface="Tahoma"/>
                <a:cs typeface="Tahoma"/>
                <a:sym typeface="Tahoma"/>
              </a:rPr>
              <a:t>RESPEKT</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206"/>
                                        </p:tgtEl>
                                        <p:attrNameLst>
                                          <p:attrName>style.visibility</p:attrName>
                                        </p:attrNameLst>
                                      </p:cBhvr>
                                      <p:to>
                                        <p:strVal val="visible"/>
                                      </p:to>
                                    </p:set>
                                    <p:anim calcmode="lin" valueType="num">
                                      <p:cBhvr>
                                        <p:cTn id="7" dur="80" fill="hold"/>
                                        <p:tgtEl>
                                          <p:spTgt spid="206"/>
                                        </p:tgtEl>
                                        <p:attrNameLst>
                                          <p:attrName>ppt_x</p:attrName>
                                        </p:attrNameLst>
                                      </p:cBhvr>
                                      <p:tavLst>
                                        <p:tav tm="0">
                                          <p:val>
                                            <p:strVal val="#ppt_x"/>
                                          </p:val>
                                        </p:tav>
                                        <p:tav tm="100000">
                                          <p:val>
                                            <p:strVal val="#ppt_x"/>
                                          </p:val>
                                        </p:tav>
                                      </p:tavLst>
                                    </p:anim>
                                    <p:anim calcmode="lin" valueType="num">
                                      <p:cBhvr>
                                        <p:cTn id="8" dur="80" fill="hold"/>
                                        <p:tgtEl>
                                          <p:spTgt spid="206"/>
                                        </p:tgtEl>
                                        <p:attrNameLst>
                                          <p:attrName>ppt_y</p:attrName>
                                        </p:attrNameLst>
                                      </p:cBhvr>
                                      <p:tavLst>
                                        <p:tav tm="0">
                                          <p:val>
                                            <p:strVal val="0-#ppt_h/2"/>
                                          </p:val>
                                        </p:tav>
                                        <p:tav tm="100000">
                                          <p:val>
                                            <p:strVal val="#ppt_y"/>
                                          </p:val>
                                        </p:tav>
                                      </p:tavLst>
                                    </p:anim>
                                  </p:childTnLst>
                                </p:cTn>
                              </p:par>
                            </p:childTnLst>
                          </p:cTn>
                        </p:par>
                        <p:par>
                          <p:cTn id="9" fill="hold">
                            <p:stCondLst>
                              <p:cond delay="80"/>
                            </p:stCondLst>
                            <p:childTnLst>
                              <p:par>
                                <p:cTn id="10" nodeType="afterEffect" presetClass="entr" presetSubtype="1" presetID="2" grpId="2" fill="hold">
                                  <p:stCondLst>
                                    <p:cond delay="0"/>
                                  </p:stCondLst>
                                  <p:iterate type="el" backwards="0">
                                    <p:tmAbs val="0"/>
                                  </p:iterate>
                                  <p:childTnLst>
                                    <p:set>
                                      <p:cBhvr>
                                        <p:cTn id="11" fill="hold"/>
                                        <p:tgtEl>
                                          <p:spTgt spid="225"/>
                                        </p:tgtEl>
                                        <p:attrNameLst>
                                          <p:attrName>style.visibility</p:attrName>
                                        </p:attrNameLst>
                                      </p:cBhvr>
                                      <p:to>
                                        <p:strVal val="visible"/>
                                      </p:to>
                                    </p:set>
                                    <p:anim calcmode="lin" valueType="num">
                                      <p:cBhvr>
                                        <p:cTn id="12" dur="80" fill="hold"/>
                                        <p:tgtEl>
                                          <p:spTgt spid="225"/>
                                        </p:tgtEl>
                                        <p:attrNameLst>
                                          <p:attrName>ppt_x</p:attrName>
                                        </p:attrNameLst>
                                      </p:cBhvr>
                                      <p:tavLst>
                                        <p:tav tm="0">
                                          <p:val>
                                            <p:strVal val="#ppt_x"/>
                                          </p:val>
                                        </p:tav>
                                        <p:tav tm="100000">
                                          <p:val>
                                            <p:strVal val="#ppt_x"/>
                                          </p:val>
                                        </p:tav>
                                      </p:tavLst>
                                    </p:anim>
                                    <p:anim calcmode="lin" valueType="num">
                                      <p:cBhvr>
                                        <p:cTn id="13" dur="80" fill="hold"/>
                                        <p:tgtEl>
                                          <p:spTgt spid="225"/>
                                        </p:tgtEl>
                                        <p:attrNameLst>
                                          <p:attrName>ppt_y</p:attrName>
                                        </p:attrNameLst>
                                      </p:cBhvr>
                                      <p:tavLst>
                                        <p:tav tm="0">
                                          <p:val>
                                            <p:strVal val="0-#ppt_h/2"/>
                                          </p:val>
                                        </p:tav>
                                        <p:tav tm="100000">
                                          <p:val>
                                            <p:strVal val="#ppt_y"/>
                                          </p:val>
                                        </p:tav>
                                      </p:tavLst>
                                    </p:anim>
                                  </p:childTnLst>
                                </p:cTn>
                              </p:par>
                            </p:childTnLst>
                          </p:cTn>
                        </p:par>
                        <p:par>
                          <p:cTn id="14" fill="hold">
                            <p:stCondLst>
                              <p:cond delay="160"/>
                            </p:stCondLst>
                            <p:childTnLst>
                              <p:par>
                                <p:cTn id="15" nodeType="afterEffect" presetClass="entr" presetSubtype="1" presetID="2" grpId="3" fill="hold">
                                  <p:stCondLst>
                                    <p:cond delay="0"/>
                                  </p:stCondLst>
                                  <p:iterate type="el" backwards="0">
                                    <p:tmAbs val="0"/>
                                  </p:iterate>
                                  <p:childTnLst>
                                    <p:set>
                                      <p:cBhvr>
                                        <p:cTn id="16" fill="hold"/>
                                        <p:tgtEl>
                                          <p:spTgt spid="213"/>
                                        </p:tgtEl>
                                        <p:attrNameLst>
                                          <p:attrName>style.visibility</p:attrName>
                                        </p:attrNameLst>
                                      </p:cBhvr>
                                      <p:to>
                                        <p:strVal val="visible"/>
                                      </p:to>
                                    </p:set>
                                    <p:anim calcmode="lin" valueType="num">
                                      <p:cBhvr>
                                        <p:cTn id="17" dur="80" fill="hold"/>
                                        <p:tgtEl>
                                          <p:spTgt spid="213"/>
                                        </p:tgtEl>
                                        <p:attrNameLst>
                                          <p:attrName>ppt_x</p:attrName>
                                        </p:attrNameLst>
                                      </p:cBhvr>
                                      <p:tavLst>
                                        <p:tav tm="0">
                                          <p:val>
                                            <p:strVal val="#ppt_x"/>
                                          </p:val>
                                        </p:tav>
                                        <p:tav tm="100000">
                                          <p:val>
                                            <p:strVal val="#ppt_x"/>
                                          </p:val>
                                        </p:tav>
                                      </p:tavLst>
                                    </p:anim>
                                    <p:anim calcmode="lin" valueType="num">
                                      <p:cBhvr>
                                        <p:cTn id="18" dur="80" fill="hold"/>
                                        <p:tgtEl>
                                          <p:spTgt spid="21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1" presetID="2" grpId="4" fill="hold">
                                  <p:stCondLst>
                                    <p:cond delay="0"/>
                                  </p:stCondLst>
                                  <p:iterate type="el" backwards="0">
                                    <p:tmAbs val="0"/>
                                  </p:iterate>
                                  <p:childTnLst>
                                    <p:set>
                                      <p:cBhvr>
                                        <p:cTn id="22" fill="hold"/>
                                        <p:tgtEl>
                                          <p:spTgt spid="216"/>
                                        </p:tgtEl>
                                        <p:attrNameLst>
                                          <p:attrName>style.visibility</p:attrName>
                                        </p:attrNameLst>
                                      </p:cBhvr>
                                      <p:to>
                                        <p:strVal val="visible"/>
                                      </p:to>
                                    </p:set>
                                    <p:anim calcmode="lin" valueType="num">
                                      <p:cBhvr>
                                        <p:cTn id="23" dur="80" fill="hold"/>
                                        <p:tgtEl>
                                          <p:spTgt spid="216"/>
                                        </p:tgtEl>
                                        <p:attrNameLst>
                                          <p:attrName>ppt_x</p:attrName>
                                        </p:attrNameLst>
                                      </p:cBhvr>
                                      <p:tavLst>
                                        <p:tav tm="0">
                                          <p:val>
                                            <p:strVal val="#ppt_x"/>
                                          </p:val>
                                        </p:tav>
                                        <p:tav tm="100000">
                                          <p:val>
                                            <p:strVal val="#ppt_x"/>
                                          </p:val>
                                        </p:tav>
                                      </p:tavLst>
                                    </p:anim>
                                    <p:anim calcmode="lin" valueType="num">
                                      <p:cBhvr>
                                        <p:cTn id="24" dur="80" fill="hold"/>
                                        <p:tgtEl>
                                          <p:spTgt spid="216"/>
                                        </p:tgtEl>
                                        <p:attrNameLst>
                                          <p:attrName>ppt_y</p:attrName>
                                        </p:attrNameLst>
                                      </p:cBhvr>
                                      <p:tavLst>
                                        <p:tav tm="0">
                                          <p:val>
                                            <p:strVal val="0-#ppt_h/2"/>
                                          </p:val>
                                        </p:tav>
                                        <p:tav tm="100000">
                                          <p:val>
                                            <p:strVal val="#ppt_y"/>
                                          </p:val>
                                        </p:tav>
                                      </p:tavLst>
                                    </p:anim>
                                  </p:childTnLst>
                                </p:cTn>
                              </p:par>
                            </p:childTnLst>
                          </p:cTn>
                        </p:par>
                        <p:par>
                          <p:cTn id="25" fill="hold">
                            <p:stCondLst>
                              <p:cond delay="80"/>
                            </p:stCondLst>
                            <p:childTnLst>
                              <p:par>
                                <p:cTn id="26" nodeType="afterEffect" presetClass="entr" presetSubtype="1" presetID="2" grpId="5" fill="hold">
                                  <p:stCondLst>
                                    <p:cond delay="0"/>
                                  </p:stCondLst>
                                  <p:iterate type="el" backwards="0">
                                    <p:tmAbs val="0"/>
                                  </p:iterate>
                                  <p:childTnLst>
                                    <p:set>
                                      <p:cBhvr>
                                        <p:cTn id="27" fill="hold"/>
                                        <p:tgtEl>
                                          <p:spTgt spid="208"/>
                                        </p:tgtEl>
                                        <p:attrNameLst>
                                          <p:attrName>style.visibility</p:attrName>
                                        </p:attrNameLst>
                                      </p:cBhvr>
                                      <p:to>
                                        <p:strVal val="visible"/>
                                      </p:to>
                                    </p:set>
                                    <p:anim calcmode="lin" valueType="num">
                                      <p:cBhvr>
                                        <p:cTn id="28" dur="80" fill="hold"/>
                                        <p:tgtEl>
                                          <p:spTgt spid="208"/>
                                        </p:tgtEl>
                                        <p:attrNameLst>
                                          <p:attrName>ppt_x</p:attrName>
                                        </p:attrNameLst>
                                      </p:cBhvr>
                                      <p:tavLst>
                                        <p:tav tm="0">
                                          <p:val>
                                            <p:strVal val="#ppt_x"/>
                                          </p:val>
                                        </p:tav>
                                        <p:tav tm="100000">
                                          <p:val>
                                            <p:strVal val="#ppt_x"/>
                                          </p:val>
                                        </p:tav>
                                      </p:tavLst>
                                    </p:anim>
                                    <p:anim calcmode="lin" valueType="num">
                                      <p:cBhvr>
                                        <p:cTn id="29" dur="80" fill="hold"/>
                                        <p:tgtEl>
                                          <p:spTgt spid="208"/>
                                        </p:tgtEl>
                                        <p:attrNameLst>
                                          <p:attrName>ppt_y</p:attrName>
                                        </p:attrNameLst>
                                      </p:cBhvr>
                                      <p:tavLst>
                                        <p:tav tm="0">
                                          <p:val>
                                            <p:strVal val="0-#ppt_h/2"/>
                                          </p:val>
                                        </p:tav>
                                        <p:tav tm="100000">
                                          <p:val>
                                            <p:strVal val="#ppt_y"/>
                                          </p:val>
                                        </p:tav>
                                      </p:tavLst>
                                    </p:anim>
                                  </p:childTnLst>
                                </p:cTn>
                              </p:par>
                            </p:childTnLst>
                          </p:cTn>
                        </p:par>
                        <p:par>
                          <p:cTn id="30" fill="hold">
                            <p:stCondLst>
                              <p:cond delay="160"/>
                            </p:stCondLst>
                            <p:childTnLst>
                              <p:par>
                                <p:cTn id="31" nodeType="afterEffect" presetClass="entr" presetSubtype="1" presetID="2" grpId="6" fill="hold">
                                  <p:stCondLst>
                                    <p:cond delay="0"/>
                                  </p:stCondLst>
                                  <p:iterate type="el" backwards="0">
                                    <p:tmAbs val="0"/>
                                  </p:iterate>
                                  <p:childTnLst>
                                    <p:set>
                                      <p:cBhvr>
                                        <p:cTn id="32" fill="hold"/>
                                        <p:tgtEl>
                                          <p:spTgt spid="223"/>
                                        </p:tgtEl>
                                        <p:attrNameLst>
                                          <p:attrName>style.visibility</p:attrName>
                                        </p:attrNameLst>
                                      </p:cBhvr>
                                      <p:to>
                                        <p:strVal val="visible"/>
                                      </p:to>
                                    </p:set>
                                    <p:anim calcmode="lin" valueType="num">
                                      <p:cBhvr>
                                        <p:cTn id="33" dur="80" fill="hold"/>
                                        <p:tgtEl>
                                          <p:spTgt spid="223"/>
                                        </p:tgtEl>
                                        <p:attrNameLst>
                                          <p:attrName>ppt_x</p:attrName>
                                        </p:attrNameLst>
                                      </p:cBhvr>
                                      <p:tavLst>
                                        <p:tav tm="0">
                                          <p:val>
                                            <p:strVal val="#ppt_x"/>
                                          </p:val>
                                        </p:tav>
                                        <p:tav tm="100000">
                                          <p:val>
                                            <p:strVal val="#ppt_x"/>
                                          </p:val>
                                        </p:tav>
                                      </p:tavLst>
                                    </p:anim>
                                    <p:anim calcmode="lin" valueType="num">
                                      <p:cBhvr>
                                        <p:cTn id="34" dur="80" fill="hold"/>
                                        <p:tgtEl>
                                          <p:spTgt spid="223"/>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nodeType="clickEffect" presetClass="entr" presetSubtype="1" presetID="2" grpId="7" fill="hold">
                                  <p:stCondLst>
                                    <p:cond delay="0"/>
                                  </p:stCondLst>
                                  <p:iterate type="el" backwards="0">
                                    <p:tmAbs val="0"/>
                                  </p:iterate>
                                  <p:childTnLst>
                                    <p:set>
                                      <p:cBhvr>
                                        <p:cTn id="38" fill="hold"/>
                                        <p:tgtEl>
                                          <p:spTgt spid="224"/>
                                        </p:tgtEl>
                                        <p:attrNameLst>
                                          <p:attrName>style.visibility</p:attrName>
                                        </p:attrNameLst>
                                      </p:cBhvr>
                                      <p:to>
                                        <p:strVal val="visible"/>
                                      </p:to>
                                    </p:set>
                                    <p:anim calcmode="lin" valueType="num">
                                      <p:cBhvr>
                                        <p:cTn id="39" dur="80" fill="hold"/>
                                        <p:tgtEl>
                                          <p:spTgt spid="224"/>
                                        </p:tgtEl>
                                        <p:attrNameLst>
                                          <p:attrName>ppt_x</p:attrName>
                                        </p:attrNameLst>
                                      </p:cBhvr>
                                      <p:tavLst>
                                        <p:tav tm="0">
                                          <p:val>
                                            <p:strVal val="#ppt_x"/>
                                          </p:val>
                                        </p:tav>
                                        <p:tav tm="100000">
                                          <p:val>
                                            <p:strVal val="#ppt_x"/>
                                          </p:val>
                                        </p:tav>
                                      </p:tavLst>
                                    </p:anim>
                                    <p:anim calcmode="lin" valueType="num">
                                      <p:cBhvr>
                                        <p:cTn id="40" dur="80" fill="hold"/>
                                        <p:tgtEl>
                                          <p:spTgt spid="224"/>
                                        </p:tgtEl>
                                        <p:attrNameLst>
                                          <p:attrName>ppt_y</p:attrName>
                                        </p:attrNameLst>
                                      </p:cBhvr>
                                      <p:tavLst>
                                        <p:tav tm="0">
                                          <p:val>
                                            <p:strVal val="0-#ppt_h/2"/>
                                          </p:val>
                                        </p:tav>
                                        <p:tav tm="100000">
                                          <p:val>
                                            <p:strVal val="#ppt_y"/>
                                          </p:val>
                                        </p:tav>
                                      </p:tavLst>
                                    </p:anim>
                                  </p:childTnLst>
                                </p:cTn>
                              </p:par>
                            </p:childTnLst>
                          </p:cTn>
                        </p:par>
                        <p:par>
                          <p:cTn id="41" fill="hold">
                            <p:stCondLst>
                              <p:cond delay="80"/>
                            </p:stCondLst>
                            <p:childTnLst>
                              <p:par>
                                <p:cTn id="42" nodeType="afterEffect" presetClass="entr" presetSubtype="1" presetID="2" grpId="8" fill="hold">
                                  <p:stCondLst>
                                    <p:cond delay="0"/>
                                  </p:stCondLst>
                                  <p:iterate type="el" backwards="0">
                                    <p:tmAbs val="0"/>
                                  </p:iterate>
                                  <p:childTnLst>
                                    <p:set>
                                      <p:cBhvr>
                                        <p:cTn id="43" fill="hold"/>
                                        <p:tgtEl>
                                          <p:spTgt spid="209"/>
                                        </p:tgtEl>
                                        <p:attrNameLst>
                                          <p:attrName>style.visibility</p:attrName>
                                        </p:attrNameLst>
                                      </p:cBhvr>
                                      <p:to>
                                        <p:strVal val="visible"/>
                                      </p:to>
                                    </p:set>
                                    <p:anim calcmode="lin" valueType="num">
                                      <p:cBhvr>
                                        <p:cTn id="44" dur="80" fill="hold"/>
                                        <p:tgtEl>
                                          <p:spTgt spid="209"/>
                                        </p:tgtEl>
                                        <p:attrNameLst>
                                          <p:attrName>ppt_x</p:attrName>
                                        </p:attrNameLst>
                                      </p:cBhvr>
                                      <p:tavLst>
                                        <p:tav tm="0">
                                          <p:val>
                                            <p:strVal val="#ppt_x"/>
                                          </p:val>
                                        </p:tav>
                                        <p:tav tm="100000">
                                          <p:val>
                                            <p:strVal val="#ppt_x"/>
                                          </p:val>
                                        </p:tav>
                                      </p:tavLst>
                                    </p:anim>
                                    <p:anim calcmode="lin" valueType="num">
                                      <p:cBhvr>
                                        <p:cTn id="45" dur="80" fill="hold"/>
                                        <p:tgtEl>
                                          <p:spTgt spid="209"/>
                                        </p:tgtEl>
                                        <p:attrNameLst>
                                          <p:attrName>ppt_y</p:attrName>
                                        </p:attrNameLst>
                                      </p:cBhvr>
                                      <p:tavLst>
                                        <p:tav tm="0">
                                          <p:val>
                                            <p:strVal val="0-#ppt_h/2"/>
                                          </p:val>
                                        </p:tav>
                                        <p:tav tm="100000">
                                          <p:val>
                                            <p:strVal val="#ppt_y"/>
                                          </p:val>
                                        </p:tav>
                                      </p:tavLst>
                                    </p:anim>
                                  </p:childTnLst>
                                </p:cTn>
                              </p:par>
                            </p:childTnLst>
                          </p:cTn>
                        </p:par>
                        <p:par>
                          <p:cTn id="46" fill="hold">
                            <p:stCondLst>
                              <p:cond delay="160"/>
                            </p:stCondLst>
                            <p:childTnLst>
                              <p:par>
                                <p:cTn id="47" nodeType="afterEffect" presetClass="entr" presetSubtype="1" presetID="2" grpId="9" fill="hold">
                                  <p:stCondLst>
                                    <p:cond delay="0"/>
                                  </p:stCondLst>
                                  <p:iterate type="el" backwards="0">
                                    <p:tmAbs val="0"/>
                                  </p:iterate>
                                  <p:childTnLst>
                                    <p:set>
                                      <p:cBhvr>
                                        <p:cTn id="48" fill="hold"/>
                                        <p:tgtEl>
                                          <p:spTgt spid="219"/>
                                        </p:tgtEl>
                                        <p:attrNameLst>
                                          <p:attrName>style.visibility</p:attrName>
                                        </p:attrNameLst>
                                      </p:cBhvr>
                                      <p:to>
                                        <p:strVal val="visible"/>
                                      </p:to>
                                    </p:set>
                                    <p:anim calcmode="lin" valueType="num">
                                      <p:cBhvr>
                                        <p:cTn id="49" dur="80" fill="hold"/>
                                        <p:tgtEl>
                                          <p:spTgt spid="219"/>
                                        </p:tgtEl>
                                        <p:attrNameLst>
                                          <p:attrName>ppt_x</p:attrName>
                                        </p:attrNameLst>
                                      </p:cBhvr>
                                      <p:tavLst>
                                        <p:tav tm="0">
                                          <p:val>
                                            <p:strVal val="#ppt_x"/>
                                          </p:val>
                                        </p:tav>
                                        <p:tav tm="100000">
                                          <p:val>
                                            <p:strVal val="#ppt_x"/>
                                          </p:val>
                                        </p:tav>
                                      </p:tavLst>
                                    </p:anim>
                                    <p:anim calcmode="lin" valueType="num">
                                      <p:cBhvr>
                                        <p:cTn id="50" dur="80" fill="hold"/>
                                        <p:tgtEl>
                                          <p:spTgt spid="219"/>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nodeType="clickEffect" presetClass="entr" presetSubtype="1" presetID="2" grpId="10" fill="hold">
                                  <p:stCondLst>
                                    <p:cond delay="0"/>
                                  </p:stCondLst>
                                  <p:iterate type="el" backwards="0">
                                    <p:tmAbs val="0"/>
                                  </p:iterate>
                                  <p:childTnLst>
                                    <p:set>
                                      <p:cBhvr>
                                        <p:cTn id="54" fill="hold"/>
                                        <p:tgtEl>
                                          <p:spTgt spid="222"/>
                                        </p:tgtEl>
                                        <p:attrNameLst>
                                          <p:attrName>style.visibility</p:attrName>
                                        </p:attrNameLst>
                                      </p:cBhvr>
                                      <p:to>
                                        <p:strVal val="visible"/>
                                      </p:to>
                                    </p:set>
                                    <p:anim calcmode="lin" valueType="num">
                                      <p:cBhvr>
                                        <p:cTn id="55" dur="80" fill="hold"/>
                                        <p:tgtEl>
                                          <p:spTgt spid="222"/>
                                        </p:tgtEl>
                                        <p:attrNameLst>
                                          <p:attrName>ppt_x</p:attrName>
                                        </p:attrNameLst>
                                      </p:cBhvr>
                                      <p:tavLst>
                                        <p:tav tm="0">
                                          <p:val>
                                            <p:strVal val="#ppt_x"/>
                                          </p:val>
                                        </p:tav>
                                        <p:tav tm="100000">
                                          <p:val>
                                            <p:strVal val="#ppt_x"/>
                                          </p:val>
                                        </p:tav>
                                      </p:tavLst>
                                    </p:anim>
                                    <p:anim calcmode="lin" valueType="num">
                                      <p:cBhvr>
                                        <p:cTn id="56" dur="80" fill="hold"/>
                                        <p:tgtEl>
                                          <p:spTgt spid="222"/>
                                        </p:tgtEl>
                                        <p:attrNameLst>
                                          <p:attrName>ppt_y</p:attrName>
                                        </p:attrNameLst>
                                      </p:cBhvr>
                                      <p:tavLst>
                                        <p:tav tm="0">
                                          <p:val>
                                            <p:strVal val="0-#ppt_h/2"/>
                                          </p:val>
                                        </p:tav>
                                        <p:tav tm="100000">
                                          <p:val>
                                            <p:strVal val="#ppt_y"/>
                                          </p:val>
                                        </p:tav>
                                      </p:tavLst>
                                    </p:anim>
                                  </p:childTnLst>
                                </p:cTn>
                              </p:par>
                            </p:childTnLst>
                          </p:cTn>
                        </p:par>
                        <p:par>
                          <p:cTn id="57" fill="hold">
                            <p:stCondLst>
                              <p:cond delay="80"/>
                            </p:stCondLst>
                            <p:childTnLst>
                              <p:par>
                                <p:cTn id="58" nodeType="afterEffect" presetClass="entr" presetSubtype="1" presetID="2" grpId="11" fill="hold">
                                  <p:stCondLst>
                                    <p:cond delay="0"/>
                                  </p:stCondLst>
                                  <p:iterate type="el" backwards="0">
                                    <p:tmAbs val="0"/>
                                  </p:iterate>
                                  <p:childTnLst>
                                    <p:set>
                                      <p:cBhvr>
                                        <p:cTn id="59" fill="hold"/>
                                        <p:tgtEl>
                                          <p:spTgt spid="207"/>
                                        </p:tgtEl>
                                        <p:attrNameLst>
                                          <p:attrName>style.visibility</p:attrName>
                                        </p:attrNameLst>
                                      </p:cBhvr>
                                      <p:to>
                                        <p:strVal val="visible"/>
                                      </p:to>
                                    </p:set>
                                    <p:anim calcmode="lin" valueType="num">
                                      <p:cBhvr>
                                        <p:cTn id="60" dur="80" fill="hold"/>
                                        <p:tgtEl>
                                          <p:spTgt spid="207"/>
                                        </p:tgtEl>
                                        <p:attrNameLst>
                                          <p:attrName>ppt_x</p:attrName>
                                        </p:attrNameLst>
                                      </p:cBhvr>
                                      <p:tavLst>
                                        <p:tav tm="0">
                                          <p:val>
                                            <p:strVal val="#ppt_x"/>
                                          </p:val>
                                        </p:tav>
                                        <p:tav tm="100000">
                                          <p:val>
                                            <p:strVal val="#ppt_x"/>
                                          </p:val>
                                        </p:tav>
                                      </p:tavLst>
                                    </p:anim>
                                    <p:anim calcmode="lin" valueType="num">
                                      <p:cBhvr>
                                        <p:cTn id="61" dur="80" fill="hold"/>
                                        <p:tgtEl>
                                          <p:spTgt spid="207"/>
                                        </p:tgtEl>
                                        <p:attrNameLst>
                                          <p:attrName>ppt_y</p:attrName>
                                        </p:attrNameLst>
                                      </p:cBhvr>
                                      <p:tavLst>
                                        <p:tav tm="0">
                                          <p:val>
                                            <p:strVal val="0-#ppt_h/2"/>
                                          </p:val>
                                        </p:tav>
                                        <p:tav tm="100000">
                                          <p:val>
                                            <p:strVal val="#ppt_y"/>
                                          </p:val>
                                        </p:tav>
                                      </p:tavLst>
                                    </p:anim>
                                  </p:childTnLst>
                                </p:cTn>
                              </p:par>
                            </p:childTnLst>
                          </p:cTn>
                        </p:par>
                        <p:par>
                          <p:cTn id="62" fill="hold">
                            <p:stCondLst>
                              <p:cond delay="160"/>
                            </p:stCondLst>
                            <p:childTnLst>
                              <p:par>
                                <p:cTn id="63" nodeType="afterEffect" presetClass="entr" presetSubtype="1" presetID="2" grpId="12" fill="hold">
                                  <p:stCondLst>
                                    <p:cond delay="0"/>
                                  </p:stCondLst>
                                  <p:iterate type="el" backwards="0">
                                    <p:tmAbs val="0"/>
                                  </p:iterate>
                                  <p:childTnLst>
                                    <p:set>
                                      <p:cBhvr>
                                        <p:cTn id="64" fill="hold"/>
                                        <p:tgtEl>
                                          <p:spTgt spid="226"/>
                                        </p:tgtEl>
                                        <p:attrNameLst>
                                          <p:attrName>style.visibility</p:attrName>
                                        </p:attrNameLst>
                                      </p:cBhvr>
                                      <p:to>
                                        <p:strVal val="visible"/>
                                      </p:to>
                                    </p:set>
                                    <p:anim calcmode="lin" valueType="num">
                                      <p:cBhvr>
                                        <p:cTn id="65" dur="80" fill="hold"/>
                                        <p:tgtEl>
                                          <p:spTgt spid="226"/>
                                        </p:tgtEl>
                                        <p:attrNameLst>
                                          <p:attrName>ppt_x</p:attrName>
                                        </p:attrNameLst>
                                      </p:cBhvr>
                                      <p:tavLst>
                                        <p:tav tm="0">
                                          <p:val>
                                            <p:strVal val="#ppt_x"/>
                                          </p:val>
                                        </p:tav>
                                        <p:tav tm="100000">
                                          <p:val>
                                            <p:strVal val="#ppt_x"/>
                                          </p:val>
                                        </p:tav>
                                      </p:tavLst>
                                    </p:anim>
                                    <p:anim calcmode="lin" valueType="num">
                                      <p:cBhvr>
                                        <p:cTn id="66" dur="80" fill="hold"/>
                                        <p:tgtEl>
                                          <p:spTgt spid="2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3" grpId="3"/>
      <p:bldP build="whole" bldLvl="1" animBg="1" rev="0" advAuto="0" spid="226" grpId="12"/>
      <p:bldP build="whole" bldLvl="1" animBg="1" rev="0" advAuto="0" spid="209" grpId="8"/>
      <p:bldP build="whole" bldLvl="1" animBg="1" rev="0" advAuto="0" spid="219" grpId="9"/>
      <p:bldP build="whole" bldLvl="1" animBg="1" rev="0" advAuto="0" spid="222" grpId="10"/>
      <p:bldP build="whole" bldLvl="1" animBg="1" rev="0" advAuto="0" spid="216" grpId="4"/>
      <p:bldP build="whole" bldLvl="1" animBg="1" rev="0" advAuto="0" spid="208" grpId="5"/>
      <p:bldP build="whole" bldLvl="1" animBg="1" rev="0" advAuto="0" spid="206" grpId="1"/>
      <p:bldP build="whole" bldLvl="1" animBg="1" rev="0" advAuto="0" spid="224" grpId="7"/>
      <p:bldP build="whole" bldLvl="1" animBg="1" rev="0" advAuto="0" spid="223" grpId="6"/>
      <p:bldP build="whole" bldLvl="1" animBg="1" rev="0" advAuto="0" spid="207" grpId="11"/>
      <p:bldP build="whole" bldLvl="1" animBg="1" rev="0" advAuto="0" spid="225" grpId="2"/>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C20161col.png"/>
          <p:cNvPicPr/>
          <p:nvPr/>
        </p:nvPicPr>
        <p:blipFill>
          <a:blip r:embed="rId2">
            <a:extLst/>
          </a:blip>
          <a:stretch>
            <a:fillRect/>
          </a:stretch>
        </p:blipFill>
        <p:spPr>
          <a:xfrm>
            <a:off x="3779837" y="2133600"/>
            <a:ext cx="3084513" cy="4248150"/>
          </a:xfrm>
          <a:prstGeom prst="rect">
            <a:avLst/>
          </a:prstGeom>
          <a:ln w="12700">
            <a:miter lim="400000"/>
          </a:ln>
        </p:spPr>
      </p:pic>
      <p:sp>
        <p:nvSpPr>
          <p:cNvPr id="229" name="Shape 229"/>
          <p:cNvSpPr/>
          <p:nvPr/>
        </p:nvSpPr>
        <p:spPr>
          <a:xfrm>
            <a:off x="323850" y="5403850"/>
            <a:ext cx="3311525"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a:ea typeface="Tahoma"/>
                <a:cs typeface="Tahoma"/>
                <a:sym typeface="Tahoma"/>
              </a:defRPr>
            </a:lvl1pPr>
          </a:lstStyle>
          <a:p>
            <a:pPr lvl="0">
              <a:defRPr sz="1800"/>
            </a:pPr>
            <a:r>
              <a:rPr sz="2200"/>
              <a:t>Extremes Ausleben des Ruhenaturells</a:t>
            </a:r>
          </a:p>
        </p:txBody>
      </p:sp>
      <p:grpSp>
        <p:nvGrpSpPr>
          <p:cNvPr id="232" name="Group 232"/>
          <p:cNvGrpSpPr/>
          <p:nvPr/>
        </p:nvGrpSpPr>
        <p:grpSpPr>
          <a:xfrm>
            <a:off x="1746249" y="2998787"/>
            <a:ext cx="1401764" cy="400051"/>
            <a:chOff x="0" y="0"/>
            <a:chExt cx="1401762" cy="400050"/>
          </a:xfrm>
        </p:grpSpPr>
        <p:sp>
          <p:nvSpPr>
            <p:cNvPr id="230" name="Shape 230"/>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31" name="Shape 231"/>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235" name="Group 235"/>
          <p:cNvGrpSpPr/>
          <p:nvPr/>
        </p:nvGrpSpPr>
        <p:grpSpPr>
          <a:xfrm>
            <a:off x="2811462" y="2998787"/>
            <a:ext cx="1368426" cy="400051"/>
            <a:chOff x="0" y="0"/>
            <a:chExt cx="1368425" cy="400050"/>
          </a:xfrm>
        </p:grpSpPr>
        <p:sp>
          <p:nvSpPr>
            <p:cNvPr id="233" name="Shape 233"/>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34" name="Shape 234"/>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238" name="Group 238"/>
          <p:cNvGrpSpPr/>
          <p:nvPr/>
        </p:nvGrpSpPr>
        <p:grpSpPr>
          <a:xfrm>
            <a:off x="179387" y="3428999"/>
            <a:ext cx="2593976" cy="801689"/>
            <a:chOff x="0" y="0"/>
            <a:chExt cx="2593975" cy="801687"/>
          </a:xfrm>
        </p:grpSpPr>
        <p:sp>
          <p:nvSpPr>
            <p:cNvPr id="236" name="Shape 236"/>
            <p:cNvSpPr/>
            <p:nvPr/>
          </p:nvSpPr>
          <p:spPr>
            <a:xfrm>
              <a:off x="-1" y="0"/>
              <a:ext cx="2593977" cy="801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37" name="Shape 237"/>
            <p:cNvSpPr/>
            <p:nvPr/>
          </p:nvSpPr>
          <p:spPr>
            <a:xfrm>
              <a:off x="813843" y="202723"/>
              <a:ext cx="966289"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241" name="Group 241"/>
          <p:cNvGrpSpPr/>
          <p:nvPr/>
        </p:nvGrpSpPr>
        <p:grpSpPr>
          <a:xfrm>
            <a:off x="2411412" y="3429000"/>
            <a:ext cx="1401763" cy="433388"/>
            <a:chOff x="0" y="0"/>
            <a:chExt cx="1401762" cy="433387"/>
          </a:xfrm>
        </p:grpSpPr>
        <p:sp>
          <p:nvSpPr>
            <p:cNvPr id="239" name="Shape 239"/>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40" name="Shape 240"/>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sp>
        <p:nvSpPr>
          <p:cNvPr id="242" name="Shape 242"/>
          <p:cNvSpPr/>
          <p:nvPr/>
        </p:nvSpPr>
        <p:spPr>
          <a:xfrm>
            <a:off x="323850" y="6284912"/>
            <a:ext cx="3548063"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Tahoma"/>
                <a:ea typeface="Tahoma"/>
                <a:cs typeface="Tahoma"/>
                <a:sym typeface="Tahoma"/>
              </a:defRPr>
            </a:lvl1pPr>
          </a:lstStyle>
          <a:p>
            <a:pPr lvl="0">
              <a:defRPr sz="1800"/>
            </a:pPr>
            <a:r>
              <a:rPr sz="1200"/>
              <a:t>Angst vor Überforderung und Bedrohung</a:t>
            </a:r>
            <a:endParaRPr sz="1200"/>
          </a:p>
        </p:txBody>
      </p:sp>
      <p:sp>
        <p:nvSpPr>
          <p:cNvPr id="243" name="Shape 243"/>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Extremes Ausleben eines Naturells = Disharmonie</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5" grpId="1" fill="hold">
                                  <p:stCondLst>
                                    <p:cond delay="0"/>
                                  </p:stCondLst>
                                  <p:iterate type="el" backwards="0">
                                    <p:tmAbs val="0"/>
                                  </p:iterate>
                                  <p:childTnLst>
                                    <p:set>
                                      <p:cBhvr>
                                        <p:cTn id="6" fill="hold"/>
                                        <p:tgtEl>
                                          <p:spTgt spid="228"/>
                                        </p:tgtEl>
                                        <p:attrNameLst>
                                          <p:attrName>style.visibility</p:attrName>
                                        </p:attrNameLst>
                                      </p:cBhvr>
                                      <p:to>
                                        <p:strVal val="visible"/>
                                      </p:to>
                                    </p:set>
                                    <p:anim calcmode="lin" valueType="num">
                                      <p:cBhvr>
                                        <p:cTn id="7" dur="500" fill="hold"/>
                                        <p:tgtEl>
                                          <p:spTgt spid="228"/>
                                        </p:tgtEl>
                                        <p:attrNameLst>
                                          <p:attrName>ppt_w</p:attrName>
                                        </p:attrNameLst>
                                      </p:cBhvr>
                                      <p:tavLst>
                                        <p:tav tm="0">
                                          <p:val>
                                            <p:fltVal val="0"/>
                                          </p:val>
                                        </p:tav>
                                        <p:tav tm="100000">
                                          <p:val>
                                            <p:strVal val="#ppt_w"/>
                                          </p:val>
                                        </p:tav>
                                      </p:tavLst>
                                    </p:anim>
                                    <p:anim calcmode="lin" valueType="num">
                                      <p:cBhvr>
                                        <p:cTn id="8" dur="500" fill="hold"/>
                                        <p:tgtEl>
                                          <p:spTgt spid="228"/>
                                        </p:tgtEl>
                                        <p:attrNameLst>
                                          <p:attrName>ppt_h</p:attrName>
                                        </p:attrNameLst>
                                      </p:cBhvr>
                                      <p:tavLst>
                                        <p:tav tm="0">
                                          <p:val>
                                            <p:fltVal val="0"/>
                                          </p:val>
                                        </p:tav>
                                        <p:tav tm="100000">
                                          <p:val>
                                            <p:strVal val="#ppt_h"/>
                                          </p:val>
                                        </p:tav>
                                      </p:tavLst>
                                    </p:anim>
                                    <p:anim calcmode="lin" valueType="num">
                                      <p:cBhvr>
                                        <p:cTn id="9" dur="500" fill="hold"/>
                                        <p:tgtEl>
                                          <p:spTgt spid="228"/>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2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nodeType="afterEffect" presetClass="entr" presetSubtype="1" presetID="2" grpId="2" fill="hold">
                                  <p:stCondLst>
                                    <p:cond delay="0"/>
                                  </p:stCondLst>
                                  <p:iterate type="el" backwards="0">
                                    <p:tmAbs val="0"/>
                                  </p:iterate>
                                  <p:childTnLst>
                                    <p:set>
                                      <p:cBhvr>
                                        <p:cTn id="13" fill="hold"/>
                                        <p:tgtEl>
                                          <p:spTgt spid="229"/>
                                        </p:tgtEl>
                                        <p:attrNameLst>
                                          <p:attrName>style.visibility</p:attrName>
                                        </p:attrNameLst>
                                      </p:cBhvr>
                                      <p:to>
                                        <p:strVal val="visible"/>
                                      </p:to>
                                    </p:set>
                                    <p:anim calcmode="lin" valueType="num">
                                      <p:cBhvr>
                                        <p:cTn id="14" dur="80" fill="hold"/>
                                        <p:tgtEl>
                                          <p:spTgt spid="229"/>
                                        </p:tgtEl>
                                        <p:attrNameLst>
                                          <p:attrName>ppt_x</p:attrName>
                                        </p:attrNameLst>
                                      </p:cBhvr>
                                      <p:tavLst>
                                        <p:tav tm="0">
                                          <p:val>
                                            <p:strVal val="#ppt_x"/>
                                          </p:val>
                                        </p:tav>
                                        <p:tav tm="100000">
                                          <p:val>
                                            <p:strVal val="#ppt_x"/>
                                          </p:val>
                                        </p:tav>
                                      </p:tavLst>
                                    </p:anim>
                                    <p:anim calcmode="lin" valueType="num">
                                      <p:cBhvr>
                                        <p:cTn id="15" dur="80" fill="hold"/>
                                        <p:tgtEl>
                                          <p:spTgt spid="229"/>
                                        </p:tgtEl>
                                        <p:attrNameLst>
                                          <p:attrName>ppt_y</p:attrName>
                                        </p:attrNameLst>
                                      </p:cBhvr>
                                      <p:tavLst>
                                        <p:tav tm="0">
                                          <p:val>
                                            <p:strVal val="0-#ppt_h/2"/>
                                          </p:val>
                                        </p:tav>
                                        <p:tav tm="100000">
                                          <p:val>
                                            <p:strVal val="#ppt_y"/>
                                          </p:val>
                                        </p:tav>
                                      </p:tavLst>
                                    </p:anim>
                                  </p:childTnLst>
                                </p:cTn>
                              </p:par>
                            </p:childTnLst>
                          </p:cTn>
                        </p:par>
                        <p:par>
                          <p:cTn id="16" fill="hold">
                            <p:stCondLst>
                              <p:cond delay="580"/>
                            </p:stCondLst>
                            <p:childTnLst>
                              <p:par>
                                <p:cTn id="17" nodeType="afterEffect" presetClass="entr" presetSubtype="4" presetID="2" grpId="3" fill="hold">
                                  <p:stCondLst>
                                    <p:cond delay="0"/>
                                  </p:stCondLst>
                                  <p:iterate type="el" backwards="0">
                                    <p:tmAbs val="0"/>
                                  </p:iterate>
                                  <p:childTnLst>
                                    <p:set>
                                      <p:cBhvr>
                                        <p:cTn id="18" fill="hold"/>
                                        <p:tgtEl>
                                          <p:spTgt spid="235"/>
                                        </p:tgtEl>
                                        <p:attrNameLst>
                                          <p:attrName>style.visibility</p:attrName>
                                        </p:attrNameLst>
                                      </p:cBhvr>
                                      <p:to>
                                        <p:strVal val="visible"/>
                                      </p:to>
                                    </p:set>
                                    <p:anim calcmode="lin" valueType="num">
                                      <p:cBhvr>
                                        <p:cTn id="19" dur="500" fill="hold"/>
                                        <p:tgtEl>
                                          <p:spTgt spid="235"/>
                                        </p:tgtEl>
                                        <p:attrNameLst>
                                          <p:attrName>ppt_x</p:attrName>
                                        </p:attrNameLst>
                                      </p:cBhvr>
                                      <p:tavLst>
                                        <p:tav tm="0">
                                          <p:val>
                                            <p:strVal val="#ppt_x"/>
                                          </p:val>
                                        </p:tav>
                                        <p:tav tm="100000">
                                          <p:val>
                                            <p:strVal val="#ppt_x"/>
                                          </p:val>
                                        </p:tav>
                                      </p:tavLst>
                                    </p:anim>
                                    <p:anim calcmode="lin" valueType="num">
                                      <p:cBhvr>
                                        <p:cTn id="20" dur="500" fill="hold"/>
                                        <p:tgtEl>
                                          <p:spTgt spid="235"/>
                                        </p:tgtEl>
                                        <p:attrNameLst>
                                          <p:attrName>ppt_y</p:attrName>
                                        </p:attrNameLst>
                                      </p:cBhvr>
                                      <p:tavLst>
                                        <p:tav tm="0">
                                          <p:val>
                                            <p:strVal val="1+#ppt_h/2"/>
                                          </p:val>
                                        </p:tav>
                                        <p:tav tm="100000">
                                          <p:val>
                                            <p:strVal val="#ppt_y"/>
                                          </p:val>
                                        </p:tav>
                                      </p:tavLst>
                                    </p:anim>
                                  </p:childTnLst>
                                </p:cTn>
                              </p:par>
                            </p:childTnLst>
                          </p:cTn>
                        </p:par>
                        <p:par>
                          <p:cTn id="21" fill="hold">
                            <p:stCondLst>
                              <p:cond delay="1080"/>
                            </p:stCondLst>
                            <p:childTnLst>
                              <p:par>
                                <p:cTn id="22" nodeType="afterEffect" presetClass="entr" presetSubtype="4" presetID="2" grpId="4" fill="hold">
                                  <p:stCondLst>
                                    <p:cond delay="0"/>
                                  </p:stCondLst>
                                  <p:iterate type="el" backwards="0">
                                    <p:tmAbs val="0"/>
                                  </p:iterate>
                                  <p:childTnLst>
                                    <p:set>
                                      <p:cBhvr>
                                        <p:cTn id="23" fill="hold"/>
                                        <p:tgtEl>
                                          <p:spTgt spid="232"/>
                                        </p:tgtEl>
                                        <p:attrNameLst>
                                          <p:attrName>style.visibility</p:attrName>
                                        </p:attrNameLst>
                                      </p:cBhvr>
                                      <p:to>
                                        <p:strVal val="visible"/>
                                      </p:to>
                                    </p:set>
                                    <p:anim calcmode="lin" valueType="num">
                                      <p:cBhvr>
                                        <p:cTn id="24" dur="500" fill="hold"/>
                                        <p:tgtEl>
                                          <p:spTgt spid="232"/>
                                        </p:tgtEl>
                                        <p:attrNameLst>
                                          <p:attrName>ppt_x</p:attrName>
                                        </p:attrNameLst>
                                      </p:cBhvr>
                                      <p:tavLst>
                                        <p:tav tm="0">
                                          <p:val>
                                            <p:strVal val="#ppt_x"/>
                                          </p:val>
                                        </p:tav>
                                        <p:tav tm="100000">
                                          <p:val>
                                            <p:strVal val="#ppt_x"/>
                                          </p:val>
                                        </p:tav>
                                      </p:tavLst>
                                    </p:anim>
                                    <p:anim calcmode="lin" valueType="num">
                                      <p:cBhvr>
                                        <p:cTn id="25" dur="500" fill="hold"/>
                                        <p:tgtEl>
                                          <p:spTgt spid="232"/>
                                        </p:tgtEl>
                                        <p:attrNameLst>
                                          <p:attrName>ppt_y</p:attrName>
                                        </p:attrNameLst>
                                      </p:cBhvr>
                                      <p:tavLst>
                                        <p:tav tm="0">
                                          <p:val>
                                            <p:strVal val="1+#ppt_h/2"/>
                                          </p:val>
                                        </p:tav>
                                        <p:tav tm="100000">
                                          <p:val>
                                            <p:strVal val="#ppt_y"/>
                                          </p:val>
                                        </p:tav>
                                      </p:tavLst>
                                    </p:anim>
                                  </p:childTnLst>
                                </p:cTn>
                              </p:par>
                            </p:childTnLst>
                          </p:cTn>
                        </p:par>
                        <p:par>
                          <p:cTn id="26" fill="hold">
                            <p:stCondLst>
                              <p:cond delay="1580"/>
                            </p:stCondLst>
                            <p:childTnLst>
                              <p:par>
                                <p:cTn id="27" nodeType="afterEffect" presetClass="entr" presetSubtype="4" presetID="2" grpId="5" fill="hold">
                                  <p:stCondLst>
                                    <p:cond delay="0"/>
                                  </p:stCondLst>
                                  <p:iterate type="el" backwards="0">
                                    <p:tmAbs val="0"/>
                                  </p:iterate>
                                  <p:childTnLst>
                                    <p:set>
                                      <p:cBhvr>
                                        <p:cTn id="28" fill="hold"/>
                                        <p:tgtEl>
                                          <p:spTgt spid="238"/>
                                        </p:tgtEl>
                                        <p:attrNameLst>
                                          <p:attrName>style.visibility</p:attrName>
                                        </p:attrNameLst>
                                      </p:cBhvr>
                                      <p:to>
                                        <p:strVal val="visible"/>
                                      </p:to>
                                    </p:set>
                                    <p:anim calcmode="lin" valueType="num">
                                      <p:cBhvr>
                                        <p:cTn id="29" dur="500" fill="hold"/>
                                        <p:tgtEl>
                                          <p:spTgt spid="238"/>
                                        </p:tgtEl>
                                        <p:attrNameLst>
                                          <p:attrName>ppt_x</p:attrName>
                                        </p:attrNameLst>
                                      </p:cBhvr>
                                      <p:tavLst>
                                        <p:tav tm="0">
                                          <p:val>
                                            <p:strVal val="#ppt_x"/>
                                          </p:val>
                                        </p:tav>
                                        <p:tav tm="100000">
                                          <p:val>
                                            <p:strVal val="#ppt_x"/>
                                          </p:val>
                                        </p:tav>
                                      </p:tavLst>
                                    </p:anim>
                                    <p:anim calcmode="lin" valueType="num">
                                      <p:cBhvr>
                                        <p:cTn id="30" dur="500" fill="hold"/>
                                        <p:tgtEl>
                                          <p:spTgt spid="238"/>
                                        </p:tgtEl>
                                        <p:attrNameLst>
                                          <p:attrName>ppt_y</p:attrName>
                                        </p:attrNameLst>
                                      </p:cBhvr>
                                      <p:tavLst>
                                        <p:tav tm="0">
                                          <p:val>
                                            <p:strVal val="1+#ppt_h/2"/>
                                          </p:val>
                                        </p:tav>
                                        <p:tav tm="100000">
                                          <p:val>
                                            <p:strVal val="#ppt_y"/>
                                          </p:val>
                                        </p:tav>
                                      </p:tavLst>
                                    </p:anim>
                                  </p:childTnLst>
                                </p:cTn>
                              </p:par>
                            </p:childTnLst>
                          </p:cTn>
                        </p:par>
                        <p:par>
                          <p:cTn id="31" fill="hold">
                            <p:stCondLst>
                              <p:cond delay="2080"/>
                            </p:stCondLst>
                            <p:childTnLst>
                              <p:par>
                                <p:cTn id="32" nodeType="afterEffect" presetClass="entr" presetSubtype="4" presetID="2" grpId="6" fill="hold">
                                  <p:stCondLst>
                                    <p:cond delay="0"/>
                                  </p:stCondLst>
                                  <p:iterate type="el" backwards="0">
                                    <p:tmAbs val="0"/>
                                  </p:iterate>
                                  <p:childTnLst>
                                    <p:set>
                                      <p:cBhvr>
                                        <p:cTn id="33" fill="hold"/>
                                        <p:tgtEl>
                                          <p:spTgt spid="241"/>
                                        </p:tgtEl>
                                        <p:attrNameLst>
                                          <p:attrName>style.visibility</p:attrName>
                                        </p:attrNameLst>
                                      </p:cBhvr>
                                      <p:to>
                                        <p:strVal val="visible"/>
                                      </p:to>
                                    </p:set>
                                    <p:anim calcmode="lin" valueType="num">
                                      <p:cBhvr>
                                        <p:cTn id="34" dur="500" fill="hold"/>
                                        <p:tgtEl>
                                          <p:spTgt spid="241"/>
                                        </p:tgtEl>
                                        <p:attrNameLst>
                                          <p:attrName>ppt_x</p:attrName>
                                        </p:attrNameLst>
                                      </p:cBhvr>
                                      <p:tavLst>
                                        <p:tav tm="0">
                                          <p:val>
                                            <p:strVal val="#ppt_x"/>
                                          </p:val>
                                        </p:tav>
                                        <p:tav tm="100000">
                                          <p:val>
                                            <p:strVal val="#ppt_x"/>
                                          </p:val>
                                        </p:tav>
                                      </p:tavLst>
                                    </p:anim>
                                    <p:anim calcmode="lin" valueType="num">
                                      <p:cBhvr>
                                        <p:cTn id="35" dur="500" fill="hold"/>
                                        <p:tgtEl>
                                          <p:spTgt spid="241"/>
                                        </p:tgtEl>
                                        <p:attrNameLst>
                                          <p:attrName>ppt_y</p:attrName>
                                        </p:attrNameLst>
                                      </p:cBhvr>
                                      <p:tavLst>
                                        <p:tav tm="0">
                                          <p:val>
                                            <p:strVal val="1+#ppt_h/2"/>
                                          </p:val>
                                        </p:tav>
                                        <p:tav tm="100000">
                                          <p:val>
                                            <p:strVal val="#ppt_y"/>
                                          </p:val>
                                        </p:tav>
                                      </p:tavLst>
                                    </p:anim>
                                  </p:childTnLst>
                                </p:cTn>
                              </p:par>
                            </p:childTnLst>
                          </p:cTn>
                        </p:par>
                        <p:par>
                          <p:cTn id="36" fill="hold">
                            <p:stCondLst>
                              <p:cond delay="2580"/>
                            </p:stCondLst>
                            <p:childTnLst>
                              <p:par>
                                <p:cTn id="37" nodeType="afterEffect" presetClass="entr" presetSubtype="4" presetID="2" grpId="7" fill="hold">
                                  <p:stCondLst>
                                    <p:cond delay="0"/>
                                  </p:stCondLst>
                                  <p:iterate type="el" backwards="0">
                                    <p:tmAbs val="0"/>
                                  </p:iterate>
                                  <p:childTnLst>
                                    <p:set>
                                      <p:cBhvr>
                                        <p:cTn id="38" fill="hold"/>
                                        <p:tgtEl>
                                          <p:spTgt spid="242"/>
                                        </p:tgtEl>
                                        <p:attrNameLst>
                                          <p:attrName>style.visibility</p:attrName>
                                        </p:attrNameLst>
                                      </p:cBhvr>
                                      <p:to>
                                        <p:strVal val="visible"/>
                                      </p:to>
                                    </p:set>
                                    <p:anim calcmode="lin" valueType="num">
                                      <p:cBhvr>
                                        <p:cTn id="39" dur="500" fill="hold"/>
                                        <p:tgtEl>
                                          <p:spTgt spid="242"/>
                                        </p:tgtEl>
                                        <p:attrNameLst>
                                          <p:attrName>ppt_x</p:attrName>
                                        </p:attrNameLst>
                                      </p:cBhvr>
                                      <p:tavLst>
                                        <p:tav tm="0">
                                          <p:val>
                                            <p:strVal val="#ppt_x"/>
                                          </p:val>
                                        </p:tav>
                                        <p:tav tm="100000">
                                          <p:val>
                                            <p:strVal val="#ppt_x"/>
                                          </p:val>
                                        </p:tav>
                                      </p:tavLst>
                                    </p:anim>
                                    <p:anim calcmode="lin" valueType="num">
                                      <p:cBhvr>
                                        <p:cTn id="40"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2" grpId="4"/>
      <p:bldP build="whole" bldLvl="1" animBg="1" rev="0" advAuto="0" spid="242" grpId="7"/>
      <p:bldP build="whole" bldLvl="1" animBg="1" rev="0" advAuto="0" spid="229" grpId="2"/>
      <p:bldP build="whole" bldLvl="1" animBg="1" rev="0" advAuto="0" spid="235" grpId="3"/>
      <p:bldP build="whole" bldLvl="1" animBg="1" rev="0" advAuto="0" spid="241" grpId="6"/>
      <p:bldP build="whole" bldLvl="1" animBg="1" rev="0" advAuto="0" spid="238" grpId="5"/>
      <p:bldP build="whole" bldLvl="1" animBg="1" rev="0" advAuto="0" spid="228"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5" name="C20127col.png"/>
          <p:cNvPicPr/>
          <p:nvPr/>
        </p:nvPicPr>
        <p:blipFill>
          <a:blip r:embed="rId2">
            <a:extLst/>
          </a:blip>
          <a:stretch>
            <a:fillRect/>
          </a:stretch>
        </p:blipFill>
        <p:spPr>
          <a:xfrm>
            <a:off x="3203575" y="1989137"/>
            <a:ext cx="4465638" cy="4051301"/>
          </a:xfrm>
          <a:prstGeom prst="rect">
            <a:avLst/>
          </a:prstGeom>
          <a:ln w="12700">
            <a:miter lim="400000"/>
          </a:ln>
        </p:spPr>
      </p:pic>
      <p:sp>
        <p:nvSpPr>
          <p:cNvPr id="246" name="Shape 246"/>
          <p:cNvSpPr/>
          <p:nvPr/>
        </p:nvSpPr>
        <p:spPr>
          <a:xfrm>
            <a:off x="323850" y="5403850"/>
            <a:ext cx="3311525"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a:ea typeface="Tahoma"/>
                <a:cs typeface="Tahoma"/>
                <a:sym typeface="Tahoma"/>
              </a:defRPr>
            </a:lvl1pPr>
          </a:lstStyle>
          <a:p>
            <a:pPr lvl="0">
              <a:defRPr sz="1800"/>
            </a:pPr>
            <a:r>
              <a:rPr sz="2200"/>
              <a:t>Extremes Ausleben des Empfindungsnaturells</a:t>
            </a:r>
          </a:p>
        </p:txBody>
      </p:sp>
      <p:grpSp>
        <p:nvGrpSpPr>
          <p:cNvPr id="249" name="Group 249"/>
          <p:cNvGrpSpPr/>
          <p:nvPr/>
        </p:nvGrpSpPr>
        <p:grpSpPr>
          <a:xfrm>
            <a:off x="395287" y="2500312"/>
            <a:ext cx="3148013" cy="898526"/>
            <a:chOff x="0" y="0"/>
            <a:chExt cx="3148012" cy="898525"/>
          </a:xfrm>
        </p:grpSpPr>
        <p:sp>
          <p:nvSpPr>
            <p:cNvPr id="247" name="Shape 247"/>
            <p:cNvSpPr/>
            <p:nvPr/>
          </p:nvSpPr>
          <p:spPr>
            <a:xfrm>
              <a:off x="0" y="0"/>
              <a:ext cx="3148013" cy="898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48" name="Shape 248"/>
            <p:cNvSpPr/>
            <p:nvPr/>
          </p:nvSpPr>
          <p:spPr>
            <a:xfrm>
              <a:off x="1276741" y="251142"/>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252" name="Group 252"/>
          <p:cNvGrpSpPr/>
          <p:nvPr/>
        </p:nvGrpSpPr>
        <p:grpSpPr>
          <a:xfrm>
            <a:off x="2811462" y="2998787"/>
            <a:ext cx="1368426" cy="400051"/>
            <a:chOff x="0" y="0"/>
            <a:chExt cx="1368425" cy="400050"/>
          </a:xfrm>
        </p:grpSpPr>
        <p:sp>
          <p:nvSpPr>
            <p:cNvPr id="250" name="Shape 250"/>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51" name="Shape 251"/>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255" name="Group 255"/>
          <p:cNvGrpSpPr/>
          <p:nvPr/>
        </p:nvGrpSpPr>
        <p:grpSpPr>
          <a:xfrm>
            <a:off x="1371599" y="3429000"/>
            <a:ext cx="1401764" cy="433388"/>
            <a:chOff x="0" y="0"/>
            <a:chExt cx="1401762" cy="433387"/>
          </a:xfrm>
        </p:grpSpPr>
        <p:sp>
          <p:nvSpPr>
            <p:cNvPr id="253" name="Shape 253"/>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54" name="Shape 254"/>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258" name="Group 258"/>
          <p:cNvGrpSpPr/>
          <p:nvPr/>
        </p:nvGrpSpPr>
        <p:grpSpPr>
          <a:xfrm>
            <a:off x="2411412" y="3429000"/>
            <a:ext cx="1401763" cy="433388"/>
            <a:chOff x="0" y="0"/>
            <a:chExt cx="1401762" cy="433387"/>
          </a:xfrm>
        </p:grpSpPr>
        <p:sp>
          <p:nvSpPr>
            <p:cNvPr id="256" name="Shape 256"/>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57" name="Shape 257"/>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sp>
        <p:nvSpPr>
          <p:cNvPr id="259" name="Shape 259"/>
          <p:cNvSpPr/>
          <p:nvPr/>
        </p:nvSpPr>
        <p:spPr>
          <a:xfrm>
            <a:off x="323850" y="6284912"/>
            <a:ext cx="3548063"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Tahoma"/>
                <a:ea typeface="Tahoma"/>
                <a:cs typeface="Tahoma"/>
                <a:sym typeface="Tahoma"/>
              </a:defRPr>
            </a:lvl1pPr>
          </a:lstStyle>
          <a:p>
            <a:pPr lvl="0">
              <a:defRPr sz="1800"/>
            </a:pPr>
            <a:r>
              <a:rPr sz="1200"/>
              <a:t>Angst vor ENGE, vor zwanghafter Belastung</a:t>
            </a:r>
            <a:endParaRPr sz="1200"/>
          </a:p>
        </p:txBody>
      </p:sp>
      <p:sp>
        <p:nvSpPr>
          <p:cNvPr id="260" name="Shape 260"/>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Extremes Ausleben eines Naturells = Disharmonie</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6" presetID="4" grpId="1" fill="hold">
                                  <p:stCondLst>
                                    <p:cond delay="0"/>
                                  </p:stCondLst>
                                  <p:iterate type="el" backwards="0">
                                    <p:tmAbs val="0"/>
                                  </p:iterate>
                                  <p:childTnLst>
                                    <p:set>
                                      <p:cBhvr>
                                        <p:cTn id="6" fill="hold"/>
                                        <p:tgtEl>
                                          <p:spTgt spid="245"/>
                                        </p:tgtEl>
                                        <p:attrNameLst>
                                          <p:attrName>style.visibility</p:attrName>
                                        </p:attrNameLst>
                                      </p:cBhvr>
                                      <p:to>
                                        <p:strVal val="visible"/>
                                      </p:to>
                                    </p:set>
                                    <p:animEffect filter="box(in)" transition="in">
                                      <p:cBhvr>
                                        <p:cTn id="7" dur="500"/>
                                        <p:tgtEl>
                                          <p:spTgt spid="245"/>
                                        </p:tgtEl>
                                      </p:cBhvr>
                                    </p:animEffect>
                                  </p:childTnLst>
                                </p:cTn>
                              </p:par>
                            </p:childTnLst>
                          </p:cTn>
                        </p:par>
                        <p:par>
                          <p:cTn id="8" fill="hold">
                            <p:stCondLst>
                              <p:cond delay="500"/>
                            </p:stCondLst>
                            <p:childTnLst>
                              <p:par>
                                <p:cTn id="9" nodeType="afterEffect" presetClass="entr" presetSubtype="1" presetID="2" grpId="2" fill="hold">
                                  <p:stCondLst>
                                    <p:cond delay="0"/>
                                  </p:stCondLst>
                                  <p:iterate type="el" backwards="0">
                                    <p:tmAbs val="0"/>
                                  </p:iterate>
                                  <p:childTnLst>
                                    <p:set>
                                      <p:cBhvr>
                                        <p:cTn id="10" fill="hold"/>
                                        <p:tgtEl>
                                          <p:spTgt spid="246"/>
                                        </p:tgtEl>
                                        <p:attrNameLst>
                                          <p:attrName>style.visibility</p:attrName>
                                        </p:attrNameLst>
                                      </p:cBhvr>
                                      <p:to>
                                        <p:strVal val="visible"/>
                                      </p:to>
                                    </p:set>
                                    <p:anim calcmode="lin" valueType="num">
                                      <p:cBhvr>
                                        <p:cTn id="11" dur="80" fill="hold"/>
                                        <p:tgtEl>
                                          <p:spTgt spid="246"/>
                                        </p:tgtEl>
                                        <p:attrNameLst>
                                          <p:attrName>ppt_x</p:attrName>
                                        </p:attrNameLst>
                                      </p:cBhvr>
                                      <p:tavLst>
                                        <p:tav tm="0">
                                          <p:val>
                                            <p:strVal val="#ppt_x"/>
                                          </p:val>
                                        </p:tav>
                                        <p:tav tm="100000">
                                          <p:val>
                                            <p:strVal val="#ppt_x"/>
                                          </p:val>
                                        </p:tav>
                                      </p:tavLst>
                                    </p:anim>
                                    <p:anim calcmode="lin" valueType="num">
                                      <p:cBhvr>
                                        <p:cTn id="12" dur="80" fill="hold"/>
                                        <p:tgtEl>
                                          <p:spTgt spid="246"/>
                                        </p:tgtEl>
                                        <p:attrNameLst>
                                          <p:attrName>ppt_y</p:attrName>
                                        </p:attrNameLst>
                                      </p:cBhvr>
                                      <p:tavLst>
                                        <p:tav tm="0">
                                          <p:val>
                                            <p:strVal val="0-#ppt_h/2"/>
                                          </p:val>
                                        </p:tav>
                                        <p:tav tm="100000">
                                          <p:val>
                                            <p:strVal val="#ppt_y"/>
                                          </p:val>
                                        </p:tav>
                                      </p:tavLst>
                                    </p:anim>
                                  </p:childTnLst>
                                </p:cTn>
                              </p:par>
                            </p:childTnLst>
                          </p:cTn>
                        </p:par>
                        <p:par>
                          <p:cTn id="13" fill="hold">
                            <p:stCondLst>
                              <p:cond delay="580"/>
                            </p:stCondLst>
                            <p:childTnLst>
                              <p:par>
                                <p:cTn id="14" nodeType="afterEffect" presetClass="entr" presetSubtype="4" presetID="2" grpId="3" fill="hold">
                                  <p:stCondLst>
                                    <p:cond delay="0"/>
                                  </p:stCondLst>
                                  <p:iterate type="el" backwards="0">
                                    <p:tmAbs val="0"/>
                                  </p:iterate>
                                  <p:childTnLst>
                                    <p:set>
                                      <p:cBhvr>
                                        <p:cTn id="15" fill="hold"/>
                                        <p:tgtEl>
                                          <p:spTgt spid="249"/>
                                        </p:tgtEl>
                                        <p:attrNameLst>
                                          <p:attrName>style.visibility</p:attrName>
                                        </p:attrNameLst>
                                      </p:cBhvr>
                                      <p:to>
                                        <p:strVal val="visible"/>
                                      </p:to>
                                    </p:set>
                                    <p:anim calcmode="lin" valueType="num">
                                      <p:cBhvr>
                                        <p:cTn id="16" dur="500" fill="hold"/>
                                        <p:tgtEl>
                                          <p:spTgt spid="249"/>
                                        </p:tgtEl>
                                        <p:attrNameLst>
                                          <p:attrName>ppt_x</p:attrName>
                                        </p:attrNameLst>
                                      </p:cBhvr>
                                      <p:tavLst>
                                        <p:tav tm="0">
                                          <p:val>
                                            <p:strVal val="#ppt_x"/>
                                          </p:val>
                                        </p:tav>
                                        <p:tav tm="100000">
                                          <p:val>
                                            <p:strVal val="#ppt_x"/>
                                          </p:val>
                                        </p:tav>
                                      </p:tavLst>
                                    </p:anim>
                                    <p:anim calcmode="lin" valueType="num">
                                      <p:cBhvr>
                                        <p:cTn id="17" dur="500" fill="hold"/>
                                        <p:tgtEl>
                                          <p:spTgt spid="249"/>
                                        </p:tgtEl>
                                        <p:attrNameLst>
                                          <p:attrName>ppt_y</p:attrName>
                                        </p:attrNameLst>
                                      </p:cBhvr>
                                      <p:tavLst>
                                        <p:tav tm="0">
                                          <p:val>
                                            <p:strVal val="1+#ppt_h/2"/>
                                          </p:val>
                                        </p:tav>
                                        <p:tav tm="100000">
                                          <p:val>
                                            <p:strVal val="#ppt_y"/>
                                          </p:val>
                                        </p:tav>
                                      </p:tavLst>
                                    </p:anim>
                                  </p:childTnLst>
                                </p:cTn>
                              </p:par>
                            </p:childTnLst>
                          </p:cTn>
                        </p:par>
                        <p:par>
                          <p:cTn id="18" fill="hold">
                            <p:stCondLst>
                              <p:cond delay="1080"/>
                            </p:stCondLst>
                            <p:childTnLst>
                              <p:par>
                                <p:cTn id="19" nodeType="afterEffect" presetClass="entr" presetSubtype="4" presetID="2" grpId="4" fill="hold">
                                  <p:stCondLst>
                                    <p:cond delay="0"/>
                                  </p:stCondLst>
                                  <p:iterate type="el" backwards="0">
                                    <p:tmAbs val="0"/>
                                  </p:iterate>
                                  <p:childTnLst>
                                    <p:set>
                                      <p:cBhvr>
                                        <p:cTn id="20" fill="hold"/>
                                        <p:tgtEl>
                                          <p:spTgt spid="255"/>
                                        </p:tgtEl>
                                        <p:attrNameLst>
                                          <p:attrName>style.visibility</p:attrName>
                                        </p:attrNameLst>
                                      </p:cBhvr>
                                      <p:to>
                                        <p:strVal val="visible"/>
                                      </p:to>
                                    </p:set>
                                    <p:anim calcmode="lin" valueType="num">
                                      <p:cBhvr>
                                        <p:cTn id="21" dur="500" fill="hold"/>
                                        <p:tgtEl>
                                          <p:spTgt spid="255"/>
                                        </p:tgtEl>
                                        <p:attrNameLst>
                                          <p:attrName>ppt_x</p:attrName>
                                        </p:attrNameLst>
                                      </p:cBhvr>
                                      <p:tavLst>
                                        <p:tav tm="0">
                                          <p:val>
                                            <p:strVal val="#ppt_x"/>
                                          </p:val>
                                        </p:tav>
                                        <p:tav tm="100000">
                                          <p:val>
                                            <p:strVal val="#ppt_x"/>
                                          </p:val>
                                        </p:tav>
                                      </p:tavLst>
                                    </p:anim>
                                    <p:anim calcmode="lin" valueType="num">
                                      <p:cBhvr>
                                        <p:cTn id="22" dur="500" fill="hold"/>
                                        <p:tgtEl>
                                          <p:spTgt spid="255"/>
                                        </p:tgtEl>
                                        <p:attrNameLst>
                                          <p:attrName>ppt_y</p:attrName>
                                        </p:attrNameLst>
                                      </p:cBhvr>
                                      <p:tavLst>
                                        <p:tav tm="0">
                                          <p:val>
                                            <p:strVal val="1+#ppt_h/2"/>
                                          </p:val>
                                        </p:tav>
                                        <p:tav tm="100000">
                                          <p:val>
                                            <p:strVal val="#ppt_y"/>
                                          </p:val>
                                        </p:tav>
                                      </p:tavLst>
                                    </p:anim>
                                  </p:childTnLst>
                                </p:cTn>
                              </p:par>
                            </p:childTnLst>
                          </p:cTn>
                        </p:par>
                        <p:par>
                          <p:cTn id="23" fill="hold">
                            <p:stCondLst>
                              <p:cond delay="1580"/>
                            </p:stCondLst>
                            <p:childTnLst>
                              <p:par>
                                <p:cTn id="24" nodeType="afterEffect" presetClass="entr" presetSubtype="4" presetID="2" grpId="5" fill="hold">
                                  <p:stCondLst>
                                    <p:cond delay="0"/>
                                  </p:stCondLst>
                                  <p:iterate type="el" backwards="0">
                                    <p:tmAbs val="0"/>
                                  </p:iterate>
                                  <p:childTnLst>
                                    <p:set>
                                      <p:cBhvr>
                                        <p:cTn id="25" fill="hold"/>
                                        <p:tgtEl>
                                          <p:spTgt spid="258"/>
                                        </p:tgtEl>
                                        <p:attrNameLst>
                                          <p:attrName>style.visibility</p:attrName>
                                        </p:attrNameLst>
                                      </p:cBhvr>
                                      <p:to>
                                        <p:strVal val="visible"/>
                                      </p:to>
                                    </p:set>
                                    <p:anim calcmode="lin" valueType="num">
                                      <p:cBhvr>
                                        <p:cTn id="26" dur="500" fill="hold"/>
                                        <p:tgtEl>
                                          <p:spTgt spid="258"/>
                                        </p:tgtEl>
                                        <p:attrNameLst>
                                          <p:attrName>ppt_x</p:attrName>
                                        </p:attrNameLst>
                                      </p:cBhvr>
                                      <p:tavLst>
                                        <p:tav tm="0">
                                          <p:val>
                                            <p:strVal val="#ppt_x"/>
                                          </p:val>
                                        </p:tav>
                                        <p:tav tm="100000">
                                          <p:val>
                                            <p:strVal val="#ppt_x"/>
                                          </p:val>
                                        </p:tav>
                                      </p:tavLst>
                                    </p:anim>
                                    <p:anim calcmode="lin" valueType="num">
                                      <p:cBhvr>
                                        <p:cTn id="27" dur="500" fill="hold"/>
                                        <p:tgtEl>
                                          <p:spTgt spid="258"/>
                                        </p:tgtEl>
                                        <p:attrNameLst>
                                          <p:attrName>ppt_y</p:attrName>
                                        </p:attrNameLst>
                                      </p:cBhvr>
                                      <p:tavLst>
                                        <p:tav tm="0">
                                          <p:val>
                                            <p:strVal val="1+#ppt_h/2"/>
                                          </p:val>
                                        </p:tav>
                                        <p:tav tm="100000">
                                          <p:val>
                                            <p:strVal val="#ppt_y"/>
                                          </p:val>
                                        </p:tav>
                                      </p:tavLst>
                                    </p:anim>
                                  </p:childTnLst>
                                </p:cTn>
                              </p:par>
                            </p:childTnLst>
                          </p:cTn>
                        </p:par>
                        <p:par>
                          <p:cTn id="28" fill="hold">
                            <p:stCondLst>
                              <p:cond delay="2080"/>
                            </p:stCondLst>
                            <p:childTnLst>
                              <p:par>
                                <p:cTn id="29" nodeType="afterEffect" presetClass="entr" presetSubtype="4" presetID="2" grpId="6" fill="hold">
                                  <p:stCondLst>
                                    <p:cond delay="0"/>
                                  </p:stCondLst>
                                  <p:iterate type="el" backwards="0">
                                    <p:tmAbs val="0"/>
                                  </p:iterate>
                                  <p:childTnLst>
                                    <p:set>
                                      <p:cBhvr>
                                        <p:cTn id="30" fill="hold"/>
                                        <p:tgtEl>
                                          <p:spTgt spid="252"/>
                                        </p:tgtEl>
                                        <p:attrNameLst>
                                          <p:attrName>style.visibility</p:attrName>
                                        </p:attrNameLst>
                                      </p:cBhvr>
                                      <p:to>
                                        <p:strVal val="visible"/>
                                      </p:to>
                                    </p:set>
                                    <p:anim calcmode="lin" valueType="num">
                                      <p:cBhvr>
                                        <p:cTn id="31" dur="500" fill="hold"/>
                                        <p:tgtEl>
                                          <p:spTgt spid="252"/>
                                        </p:tgtEl>
                                        <p:attrNameLst>
                                          <p:attrName>ppt_x</p:attrName>
                                        </p:attrNameLst>
                                      </p:cBhvr>
                                      <p:tavLst>
                                        <p:tav tm="0">
                                          <p:val>
                                            <p:strVal val="#ppt_x"/>
                                          </p:val>
                                        </p:tav>
                                        <p:tav tm="100000">
                                          <p:val>
                                            <p:strVal val="#ppt_x"/>
                                          </p:val>
                                        </p:tav>
                                      </p:tavLst>
                                    </p:anim>
                                    <p:anim calcmode="lin" valueType="num">
                                      <p:cBhvr>
                                        <p:cTn id="32" dur="500" fill="hold"/>
                                        <p:tgtEl>
                                          <p:spTgt spid="252"/>
                                        </p:tgtEl>
                                        <p:attrNameLst>
                                          <p:attrName>ppt_y</p:attrName>
                                        </p:attrNameLst>
                                      </p:cBhvr>
                                      <p:tavLst>
                                        <p:tav tm="0">
                                          <p:val>
                                            <p:strVal val="1+#ppt_h/2"/>
                                          </p:val>
                                        </p:tav>
                                        <p:tav tm="100000">
                                          <p:val>
                                            <p:strVal val="#ppt_y"/>
                                          </p:val>
                                        </p:tav>
                                      </p:tavLst>
                                    </p:anim>
                                  </p:childTnLst>
                                </p:cTn>
                              </p:par>
                            </p:childTnLst>
                          </p:cTn>
                        </p:par>
                        <p:par>
                          <p:cTn id="33" fill="hold">
                            <p:stCondLst>
                              <p:cond delay="2580"/>
                            </p:stCondLst>
                            <p:childTnLst>
                              <p:par>
                                <p:cTn id="34" nodeType="afterEffect" presetClass="entr" presetSubtype="4" presetID="2" grpId="7" fill="hold">
                                  <p:stCondLst>
                                    <p:cond delay="0"/>
                                  </p:stCondLst>
                                  <p:iterate type="el" backwards="0">
                                    <p:tmAbs val="0"/>
                                  </p:iterate>
                                  <p:childTnLst>
                                    <p:set>
                                      <p:cBhvr>
                                        <p:cTn id="35" fill="hold"/>
                                        <p:tgtEl>
                                          <p:spTgt spid="259"/>
                                        </p:tgtEl>
                                        <p:attrNameLst>
                                          <p:attrName>style.visibility</p:attrName>
                                        </p:attrNameLst>
                                      </p:cBhvr>
                                      <p:to>
                                        <p:strVal val="visible"/>
                                      </p:to>
                                    </p:set>
                                    <p:anim calcmode="lin" valueType="num">
                                      <p:cBhvr>
                                        <p:cTn id="36" dur="500" fill="hold"/>
                                        <p:tgtEl>
                                          <p:spTgt spid="259"/>
                                        </p:tgtEl>
                                        <p:attrNameLst>
                                          <p:attrName>ppt_x</p:attrName>
                                        </p:attrNameLst>
                                      </p:cBhvr>
                                      <p:tavLst>
                                        <p:tav tm="0">
                                          <p:val>
                                            <p:strVal val="#ppt_x"/>
                                          </p:val>
                                        </p:tav>
                                        <p:tav tm="100000">
                                          <p:val>
                                            <p:strVal val="#ppt_x"/>
                                          </p:val>
                                        </p:tav>
                                      </p:tavLst>
                                    </p:anim>
                                    <p:anim calcmode="lin" valueType="num">
                                      <p:cBhvr>
                                        <p:cTn id="37" dur="500" fill="hold"/>
                                        <p:tgtEl>
                                          <p:spTgt spid="2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6" grpId="2"/>
      <p:bldP build="whole" bldLvl="1" animBg="1" rev="0" advAuto="0" spid="245" grpId="1"/>
      <p:bldP build="whole" bldLvl="1" animBg="1" rev="0" advAuto="0" spid="252" grpId="6"/>
      <p:bldP build="whole" bldLvl="1" animBg="1" rev="0" advAuto="0" spid="249" grpId="3"/>
      <p:bldP build="whole" bldLvl="1" animBg="1" rev="0" advAuto="0" spid="255" grpId="4"/>
      <p:bldP build="whole" bldLvl="1" animBg="1" rev="0" advAuto="0" spid="259" grpId="7"/>
      <p:bldP build="whole" bldLvl="1" animBg="1" rev="0" advAuto="0" spid="258" grpId="5"/>
    </p:bldLst>
  </p:timing>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Extremes Ausleben eines Naturells = Disharmonie</a:t>
            </a:r>
          </a:p>
        </p:txBody>
      </p:sp>
      <p:sp>
        <p:nvSpPr>
          <p:cNvPr id="263" name="Shape 263"/>
          <p:cNvSpPr/>
          <p:nvPr/>
        </p:nvSpPr>
        <p:spPr>
          <a:xfrm>
            <a:off x="323850" y="5403850"/>
            <a:ext cx="3311525"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a:ea typeface="Tahoma"/>
                <a:cs typeface="Tahoma"/>
                <a:sym typeface="Tahoma"/>
              </a:defRPr>
            </a:lvl1pPr>
          </a:lstStyle>
          <a:p>
            <a:pPr lvl="0">
              <a:defRPr sz="1800"/>
            </a:pPr>
            <a:r>
              <a:rPr sz="2200"/>
              <a:t>Extremes Ausleben des Bewegungsnaturells</a:t>
            </a:r>
          </a:p>
        </p:txBody>
      </p:sp>
      <p:grpSp>
        <p:nvGrpSpPr>
          <p:cNvPr id="266" name="Group 266"/>
          <p:cNvGrpSpPr/>
          <p:nvPr/>
        </p:nvGrpSpPr>
        <p:grpSpPr>
          <a:xfrm>
            <a:off x="1746249" y="2998787"/>
            <a:ext cx="1401764" cy="400051"/>
            <a:chOff x="0" y="0"/>
            <a:chExt cx="1401762" cy="400050"/>
          </a:xfrm>
        </p:grpSpPr>
        <p:sp>
          <p:nvSpPr>
            <p:cNvPr id="264" name="Shape 264"/>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65" name="Shape 265"/>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269" name="Group 269"/>
          <p:cNvGrpSpPr/>
          <p:nvPr/>
        </p:nvGrpSpPr>
        <p:grpSpPr>
          <a:xfrm>
            <a:off x="2811462" y="2505075"/>
            <a:ext cx="3055939" cy="893763"/>
            <a:chOff x="0" y="0"/>
            <a:chExt cx="3055937" cy="893762"/>
          </a:xfrm>
        </p:grpSpPr>
        <p:sp>
          <p:nvSpPr>
            <p:cNvPr id="267" name="Shape 267"/>
            <p:cNvSpPr/>
            <p:nvPr/>
          </p:nvSpPr>
          <p:spPr>
            <a:xfrm>
              <a:off x="0" y="0"/>
              <a:ext cx="3055938" cy="893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68" name="Shape 268"/>
            <p:cNvSpPr/>
            <p:nvPr/>
          </p:nvSpPr>
          <p:spPr>
            <a:xfrm>
              <a:off x="1162987" y="248761"/>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272" name="Group 272"/>
          <p:cNvGrpSpPr/>
          <p:nvPr/>
        </p:nvGrpSpPr>
        <p:grpSpPr>
          <a:xfrm>
            <a:off x="1371599" y="3429000"/>
            <a:ext cx="1401764" cy="433388"/>
            <a:chOff x="0" y="0"/>
            <a:chExt cx="1401762" cy="433387"/>
          </a:xfrm>
        </p:grpSpPr>
        <p:sp>
          <p:nvSpPr>
            <p:cNvPr id="270" name="Shape 270"/>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71" name="Shape 271"/>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275" name="Group 275"/>
          <p:cNvGrpSpPr/>
          <p:nvPr/>
        </p:nvGrpSpPr>
        <p:grpSpPr>
          <a:xfrm>
            <a:off x="2411412" y="3429000"/>
            <a:ext cx="1401763" cy="433388"/>
            <a:chOff x="0" y="0"/>
            <a:chExt cx="1401762" cy="433387"/>
          </a:xfrm>
        </p:grpSpPr>
        <p:sp>
          <p:nvSpPr>
            <p:cNvPr id="273" name="Shape 273"/>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74" name="Shape 274"/>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pic>
        <p:nvPicPr>
          <p:cNvPr id="276" name="C20032col.png"/>
          <p:cNvPicPr/>
          <p:nvPr/>
        </p:nvPicPr>
        <p:blipFill>
          <a:blip r:embed="rId2">
            <a:extLst/>
          </a:blip>
          <a:stretch>
            <a:fillRect/>
          </a:stretch>
        </p:blipFill>
        <p:spPr>
          <a:xfrm>
            <a:off x="4787900" y="1628775"/>
            <a:ext cx="3549650" cy="4437063"/>
          </a:xfrm>
          <a:prstGeom prst="rect">
            <a:avLst/>
          </a:prstGeom>
          <a:ln w="12700">
            <a:miter lim="400000"/>
          </a:ln>
        </p:spPr>
      </p:pic>
      <p:sp>
        <p:nvSpPr>
          <p:cNvPr id="277" name="Shape 277"/>
          <p:cNvSpPr/>
          <p:nvPr/>
        </p:nvSpPr>
        <p:spPr>
          <a:xfrm>
            <a:off x="323850" y="6284912"/>
            <a:ext cx="3548063"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Tahoma"/>
                <a:ea typeface="Tahoma"/>
                <a:cs typeface="Tahoma"/>
                <a:sym typeface="Tahoma"/>
              </a:defRPr>
            </a:lvl1pPr>
          </a:lstStyle>
          <a:p>
            <a:pPr lvl="0">
              <a:defRPr sz="1800"/>
            </a:pPr>
            <a:r>
              <a:rPr sz="1200"/>
              <a:t>Angst vor LEERE, Einsamkeit, Tod</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 presetID="2" grpId="1" fill="hold">
                                  <p:stCondLst>
                                    <p:cond delay="0"/>
                                  </p:stCondLst>
                                  <p:iterate type="el" backwards="0">
                                    <p:tmAbs val="0"/>
                                  </p:iterate>
                                  <p:childTnLst>
                                    <p:set>
                                      <p:cBhvr>
                                        <p:cTn id="6" fill="hold"/>
                                        <p:tgtEl>
                                          <p:spTgt spid="263"/>
                                        </p:tgtEl>
                                        <p:attrNameLst>
                                          <p:attrName>style.visibility</p:attrName>
                                        </p:attrNameLst>
                                      </p:cBhvr>
                                      <p:to>
                                        <p:strVal val="visible"/>
                                      </p:to>
                                    </p:set>
                                    <p:anim calcmode="lin" valueType="num">
                                      <p:cBhvr>
                                        <p:cTn id="7" dur="80" fill="hold"/>
                                        <p:tgtEl>
                                          <p:spTgt spid="263"/>
                                        </p:tgtEl>
                                        <p:attrNameLst>
                                          <p:attrName>ppt_x</p:attrName>
                                        </p:attrNameLst>
                                      </p:cBhvr>
                                      <p:tavLst>
                                        <p:tav tm="0">
                                          <p:val>
                                            <p:strVal val="#ppt_x"/>
                                          </p:val>
                                        </p:tav>
                                        <p:tav tm="100000">
                                          <p:val>
                                            <p:strVal val="#ppt_x"/>
                                          </p:val>
                                        </p:tav>
                                      </p:tavLst>
                                    </p:anim>
                                    <p:anim calcmode="lin" valueType="num">
                                      <p:cBhvr>
                                        <p:cTn id="8" dur="80" fill="hold"/>
                                        <p:tgtEl>
                                          <p:spTgt spid="263"/>
                                        </p:tgtEl>
                                        <p:attrNameLst>
                                          <p:attrName>ppt_y</p:attrName>
                                        </p:attrNameLst>
                                      </p:cBhvr>
                                      <p:tavLst>
                                        <p:tav tm="0">
                                          <p:val>
                                            <p:strVal val="0-#ppt_h/2"/>
                                          </p:val>
                                        </p:tav>
                                        <p:tav tm="100000">
                                          <p:val>
                                            <p:strVal val="#ppt_y"/>
                                          </p:val>
                                        </p:tav>
                                      </p:tavLst>
                                    </p:anim>
                                  </p:childTnLst>
                                </p:cTn>
                              </p:par>
                            </p:childTnLst>
                          </p:cTn>
                        </p:par>
                        <p:par>
                          <p:cTn id="9" fill="hold">
                            <p:stCondLst>
                              <p:cond delay="80"/>
                            </p:stCondLst>
                            <p:childTnLst>
                              <p:par>
                                <p:cTn id="10" nodeType="afterEffect" presetClass="entr" presetSubtype="16" presetID="4" grpId="2" fill="hold">
                                  <p:stCondLst>
                                    <p:cond delay="0"/>
                                  </p:stCondLst>
                                  <p:iterate type="el" backwards="0">
                                    <p:tmAbs val="0"/>
                                  </p:iterate>
                                  <p:childTnLst>
                                    <p:set>
                                      <p:cBhvr>
                                        <p:cTn id="11" fill="hold"/>
                                        <p:tgtEl>
                                          <p:spTgt spid="276"/>
                                        </p:tgtEl>
                                        <p:attrNameLst>
                                          <p:attrName>style.visibility</p:attrName>
                                        </p:attrNameLst>
                                      </p:cBhvr>
                                      <p:to>
                                        <p:strVal val="visible"/>
                                      </p:to>
                                    </p:set>
                                    <p:animEffect filter="box(in)" transition="in">
                                      <p:cBhvr>
                                        <p:cTn id="12" dur="500"/>
                                        <p:tgtEl>
                                          <p:spTgt spid="276"/>
                                        </p:tgtEl>
                                      </p:cBhvr>
                                    </p:animEffect>
                                  </p:childTnLst>
                                </p:cTn>
                              </p:par>
                            </p:childTnLst>
                          </p:cTn>
                        </p:par>
                        <p:par>
                          <p:cTn id="13" fill="hold">
                            <p:stCondLst>
                              <p:cond delay="580"/>
                            </p:stCondLst>
                            <p:childTnLst>
                              <p:par>
                                <p:cTn id="14" nodeType="afterEffect" presetClass="entr" presetSubtype="4" presetID="2" grpId="3" fill="hold">
                                  <p:stCondLst>
                                    <p:cond delay="0"/>
                                  </p:stCondLst>
                                  <p:iterate type="el" backwards="0">
                                    <p:tmAbs val="0"/>
                                  </p:iterate>
                                  <p:childTnLst>
                                    <p:set>
                                      <p:cBhvr>
                                        <p:cTn id="15" fill="hold"/>
                                        <p:tgtEl>
                                          <p:spTgt spid="266"/>
                                        </p:tgtEl>
                                        <p:attrNameLst>
                                          <p:attrName>style.visibility</p:attrName>
                                        </p:attrNameLst>
                                      </p:cBhvr>
                                      <p:to>
                                        <p:strVal val="visible"/>
                                      </p:to>
                                    </p:set>
                                    <p:anim calcmode="lin" valueType="num">
                                      <p:cBhvr>
                                        <p:cTn id="16" dur="500" fill="hold"/>
                                        <p:tgtEl>
                                          <p:spTgt spid="266"/>
                                        </p:tgtEl>
                                        <p:attrNameLst>
                                          <p:attrName>ppt_x</p:attrName>
                                        </p:attrNameLst>
                                      </p:cBhvr>
                                      <p:tavLst>
                                        <p:tav tm="0">
                                          <p:val>
                                            <p:strVal val="#ppt_x"/>
                                          </p:val>
                                        </p:tav>
                                        <p:tav tm="100000">
                                          <p:val>
                                            <p:strVal val="#ppt_x"/>
                                          </p:val>
                                        </p:tav>
                                      </p:tavLst>
                                    </p:anim>
                                    <p:anim calcmode="lin" valueType="num">
                                      <p:cBhvr>
                                        <p:cTn id="17" dur="500" fill="hold"/>
                                        <p:tgtEl>
                                          <p:spTgt spid="266"/>
                                        </p:tgtEl>
                                        <p:attrNameLst>
                                          <p:attrName>ppt_y</p:attrName>
                                        </p:attrNameLst>
                                      </p:cBhvr>
                                      <p:tavLst>
                                        <p:tav tm="0">
                                          <p:val>
                                            <p:strVal val="1+#ppt_h/2"/>
                                          </p:val>
                                        </p:tav>
                                        <p:tav tm="100000">
                                          <p:val>
                                            <p:strVal val="#ppt_y"/>
                                          </p:val>
                                        </p:tav>
                                      </p:tavLst>
                                    </p:anim>
                                  </p:childTnLst>
                                </p:cTn>
                              </p:par>
                            </p:childTnLst>
                          </p:cTn>
                        </p:par>
                        <p:par>
                          <p:cTn id="18" fill="hold">
                            <p:stCondLst>
                              <p:cond delay="1080"/>
                            </p:stCondLst>
                            <p:childTnLst>
                              <p:par>
                                <p:cTn id="19" nodeType="afterEffect" presetClass="entr" presetSubtype="4" presetID="2" grpId="4" fill="hold">
                                  <p:stCondLst>
                                    <p:cond delay="0"/>
                                  </p:stCondLst>
                                  <p:iterate type="el" backwards="0">
                                    <p:tmAbs val="0"/>
                                  </p:iterate>
                                  <p:childTnLst>
                                    <p:set>
                                      <p:cBhvr>
                                        <p:cTn id="20" fill="hold"/>
                                        <p:tgtEl>
                                          <p:spTgt spid="272"/>
                                        </p:tgtEl>
                                        <p:attrNameLst>
                                          <p:attrName>style.visibility</p:attrName>
                                        </p:attrNameLst>
                                      </p:cBhvr>
                                      <p:to>
                                        <p:strVal val="visible"/>
                                      </p:to>
                                    </p:set>
                                    <p:anim calcmode="lin" valueType="num">
                                      <p:cBhvr>
                                        <p:cTn id="21" dur="500" fill="hold"/>
                                        <p:tgtEl>
                                          <p:spTgt spid="272"/>
                                        </p:tgtEl>
                                        <p:attrNameLst>
                                          <p:attrName>ppt_x</p:attrName>
                                        </p:attrNameLst>
                                      </p:cBhvr>
                                      <p:tavLst>
                                        <p:tav tm="0">
                                          <p:val>
                                            <p:strVal val="#ppt_x"/>
                                          </p:val>
                                        </p:tav>
                                        <p:tav tm="100000">
                                          <p:val>
                                            <p:strVal val="#ppt_x"/>
                                          </p:val>
                                        </p:tav>
                                      </p:tavLst>
                                    </p:anim>
                                    <p:anim calcmode="lin" valueType="num">
                                      <p:cBhvr>
                                        <p:cTn id="22" dur="500" fill="hold"/>
                                        <p:tgtEl>
                                          <p:spTgt spid="272"/>
                                        </p:tgtEl>
                                        <p:attrNameLst>
                                          <p:attrName>ppt_y</p:attrName>
                                        </p:attrNameLst>
                                      </p:cBhvr>
                                      <p:tavLst>
                                        <p:tav tm="0">
                                          <p:val>
                                            <p:strVal val="1+#ppt_h/2"/>
                                          </p:val>
                                        </p:tav>
                                        <p:tav tm="100000">
                                          <p:val>
                                            <p:strVal val="#ppt_y"/>
                                          </p:val>
                                        </p:tav>
                                      </p:tavLst>
                                    </p:anim>
                                  </p:childTnLst>
                                </p:cTn>
                              </p:par>
                            </p:childTnLst>
                          </p:cTn>
                        </p:par>
                        <p:par>
                          <p:cTn id="23" fill="hold">
                            <p:stCondLst>
                              <p:cond delay="1580"/>
                            </p:stCondLst>
                            <p:childTnLst>
                              <p:par>
                                <p:cTn id="24" nodeType="afterEffect" presetClass="entr" presetSubtype="4" presetID="2" grpId="5" fill="hold">
                                  <p:stCondLst>
                                    <p:cond delay="0"/>
                                  </p:stCondLst>
                                  <p:iterate type="el" backwards="0">
                                    <p:tmAbs val="0"/>
                                  </p:iterate>
                                  <p:childTnLst>
                                    <p:set>
                                      <p:cBhvr>
                                        <p:cTn id="25" fill="hold"/>
                                        <p:tgtEl>
                                          <p:spTgt spid="275"/>
                                        </p:tgtEl>
                                        <p:attrNameLst>
                                          <p:attrName>style.visibility</p:attrName>
                                        </p:attrNameLst>
                                      </p:cBhvr>
                                      <p:to>
                                        <p:strVal val="visible"/>
                                      </p:to>
                                    </p:set>
                                    <p:anim calcmode="lin" valueType="num">
                                      <p:cBhvr>
                                        <p:cTn id="26" dur="500" fill="hold"/>
                                        <p:tgtEl>
                                          <p:spTgt spid="275"/>
                                        </p:tgtEl>
                                        <p:attrNameLst>
                                          <p:attrName>ppt_x</p:attrName>
                                        </p:attrNameLst>
                                      </p:cBhvr>
                                      <p:tavLst>
                                        <p:tav tm="0">
                                          <p:val>
                                            <p:strVal val="#ppt_x"/>
                                          </p:val>
                                        </p:tav>
                                        <p:tav tm="100000">
                                          <p:val>
                                            <p:strVal val="#ppt_x"/>
                                          </p:val>
                                        </p:tav>
                                      </p:tavLst>
                                    </p:anim>
                                    <p:anim calcmode="lin" valueType="num">
                                      <p:cBhvr>
                                        <p:cTn id="27" dur="500" fill="hold"/>
                                        <p:tgtEl>
                                          <p:spTgt spid="275"/>
                                        </p:tgtEl>
                                        <p:attrNameLst>
                                          <p:attrName>ppt_y</p:attrName>
                                        </p:attrNameLst>
                                      </p:cBhvr>
                                      <p:tavLst>
                                        <p:tav tm="0">
                                          <p:val>
                                            <p:strVal val="1+#ppt_h/2"/>
                                          </p:val>
                                        </p:tav>
                                        <p:tav tm="100000">
                                          <p:val>
                                            <p:strVal val="#ppt_y"/>
                                          </p:val>
                                        </p:tav>
                                      </p:tavLst>
                                    </p:anim>
                                  </p:childTnLst>
                                </p:cTn>
                              </p:par>
                            </p:childTnLst>
                          </p:cTn>
                        </p:par>
                        <p:par>
                          <p:cTn id="28" fill="hold">
                            <p:stCondLst>
                              <p:cond delay="2080"/>
                            </p:stCondLst>
                            <p:childTnLst>
                              <p:par>
                                <p:cTn id="29" nodeType="afterEffect" presetClass="entr" presetSubtype="4" presetID="2" grpId="6" fill="hold">
                                  <p:stCondLst>
                                    <p:cond delay="0"/>
                                  </p:stCondLst>
                                  <p:iterate type="el" backwards="0">
                                    <p:tmAbs val="0"/>
                                  </p:iterate>
                                  <p:childTnLst>
                                    <p:set>
                                      <p:cBhvr>
                                        <p:cTn id="30" fill="hold"/>
                                        <p:tgtEl>
                                          <p:spTgt spid="269"/>
                                        </p:tgtEl>
                                        <p:attrNameLst>
                                          <p:attrName>style.visibility</p:attrName>
                                        </p:attrNameLst>
                                      </p:cBhvr>
                                      <p:to>
                                        <p:strVal val="visible"/>
                                      </p:to>
                                    </p:set>
                                    <p:anim calcmode="lin" valueType="num">
                                      <p:cBhvr>
                                        <p:cTn id="31" dur="500" fill="hold"/>
                                        <p:tgtEl>
                                          <p:spTgt spid="269"/>
                                        </p:tgtEl>
                                        <p:attrNameLst>
                                          <p:attrName>ppt_x</p:attrName>
                                        </p:attrNameLst>
                                      </p:cBhvr>
                                      <p:tavLst>
                                        <p:tav tm="0">
                                          <p:val>
                                            <p:strVal val="#ppt_x"/>
                                          </p:val>
                                        </p:tav>
                                        <p:tav tm="100000">
                                          <p:val>
                                            <p:strVal val="#ppt_x"/>
                                          </p:val>
                                        </p:tav>
                                      </p:tavLst>
                                    </p:anim>
                                    <p:anim calcmode="lin" valueType="num">
                                      <p:cBhvr>
                                        <p:cTn id="32" dur="500" fill="hold"/>
                                        <p:tgtEl>
                                          <p:spTgt spid="269"/>
                                        </p:tgtEl>
                                        <p:attrNameLst>
                                          <p:attrName>ppt_y</p:attrName>
                                        </p:attrNameLst>
                                      </p:cBhvr>
                                      <p:tavLst>
                                        <p:tav tm="0">
                                          <p:val>
                                            <p:strVal val="1+#ppt_h/2"/>
                                          </p:val>
                                        </p:tav>
                                        <p:tav tm="100000">
                                          <p:val>
                                            <p:strVal val="#ppt_y"/>
                                          </p:val>
                                        </p:tav>
                                      </p:tavLst>
                                    </p:anim>
                                  </p:childTnLst>
                                </p:cTn>
                              </p:par>
                            </p:childTnLst>
                          </p:cTn>
                        </p:par>
                        <p:par>
                          <p:cTn id="33" fill="hold">
                            <p:stCondLst>
                              <p:cond delay="2580"/>
                            </p:stCondLst>
                            <p:childTnLst>
                              <p:par>
                                <p:cTn id="34" nodeType="afterEffect" presetClass="entr" presetSubtype="4" presetID="2" grpId="7" fill="hold">
                                  <p:stCondLst>
                                    <p:cond delay="0"/>
                                  </p:stCondLst>
                                  <p:iterate type="el" backwards="0">
                                    <p:tmAbs val="0"/>
                                  </p:iterate>
                                  <p:childTnLst>
                                    <p:set>
                                      <p:cBhvr>
                                        <p:cTn id="35" fill="hold"/>
                                        <p:tgtEl>
                                          <p:spTgt spid="277"/>
                                        </p:tgtEl>
                                        <p:attrNameLst>
                                          <p:attrName>style.visibility</p:attrName>
                                        </p:attrNameLst>
                                      </p:cBhvr>
                                      <p:to>
                                        <p:strVal val="visible"/>
                                      </p:to>
                                    </p:set>
                                    <p:anim calcmode="lin" valueType="num">
                                      <p:cBhvr>
                                        <p:cTn id="36" dur="500" fill="hold"/>
                                        <p:tgtEl>
                                          <p:spTgt spid="277"/>
                                        </p:tgtEl>
                                        <p:attrNameLst>
                                          <p:attrName>ppt_x</p:attrName>
                                        </p:attrNameLst>
                                      </p:cBhvr>
                                      <p:tavLst>
                                        <p:tav tm="0">
                                          <p:val>
                                            <p:strVal val="#ppt_x"/>
                                          </p:val>
                                        </p:tav>
                                        <p:tav tm="100000">
                                          <p:val>
                                            <p:strVal val="#ppt_x"/>
                                          </p:val>
                                        </p:tav>
                                      </p:tavLst>
                                    </p:anim>
                                    <p:anim calcmode="lin" valueType="num">
                                      <p:cBhvr>
                                        <p:cTn id="37" dur="500" fill="hold"/>
                                        <p:tgtEl>
                                          <p:spTgt spid="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9" grpId="6"/>
      <p:bldP build="whole" bldLvl="1" animBg="1" rev="0" advAuto="0" spid="277" grpId="7"/>
      <p:bldP build="whole" bldLvl="1" animBg="1" rev="0" advAuto="0" spid="263" grpId="1"/>
      <p:bldP build="whole" bldLvl="1" animBg="1" rev="0" advAuto="0" spid="272" grpId="4"/>
      <p:bldP build="whole" bldLvl="1" animBg="1" rev="0" advAuto="0" spid="266" grpId="3"/>
      <p:bldP build="whole" bldLvl="1" animBg="1" rev="0" advAuto="0" spid="276" grpId="2"/>
      <p:bldP build="whole" bldLvl="1" animBg="1" rev="0" advAuto="0" spid="275" grpId="5"/>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9" name="TW0123.png"/>
          <p:cNvPicPr/>
          <p:nvPr/>
        </p:nvPicPr>
        <p:blipFill>
          <a:blip r:embed="rId2">
            <a:extLst/>
          </a:blip>
          <a:stretch>
            <a:fillRect/>
          </a:stretch>
        </p:blipFill>
        <p:spPr>
          <a:xfrm>
            <a:off x="3995737" y="1196975"/>
            <a:ext cx="4325938" cy="5334000"/>
          </a:xfrm>
          <a:prstGeom prst="rect">
            <a:avLst/>
          </a:prstGeom>
          <a:ln w="12700">
            <a:miter lim="400000"/>
          </a:ln>
        </p:spPr>
      </p:pic>
      <p:sp>
        <p:nvSpPr>
          <p:cNvPr id="280" name="Shape 280"/>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Extremes Ausleben eines Naturells = Disharmonie</a:t>
            </a:r>
          </a:p>
        </p:txBody>
      </p:sp>
      <p:sp>
        <p:nvSpPr>
          <p:cNvPr id="281" name="Shape 281"/>
          <p:cNvSpPr/>
          <p:nvPr/>
        </p:nvSpPr>
        <p:spPr>
          <a:xfrm>
            <a:off x="323850" y="5403850"/>
            <a:ext cx="3311525"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a:ea typeface="Tahoma"/>
                <a:cs typeface="Tahoma"/>
                <a:sym typeface="Tahoma"/>
              </a:defRPr>
            </a:lvl1pPr>
          </a:lstStyle>
          <a:p>
            <a:pPr lvl="0">
              <a:defRPr sz="1800"/>
            </a:pPr>
            <a:r>
              <a:rPr sz="2200"/>
              <a:t>Extremes Ausleben des Ernährungsnaturells</a:t>
            </a:r>
          </a:p>
        </p:txBody>
      </p:sp>
      <p:grpSp>
        <p:nvGrpSpPr>
          <p:cNvPr id="284" name="Group 284"/>
          <p:cNvGrpSpPr/>
          <p:nvPr/>
        </p:nvGrpSpPr>
        <p:grpSpPr>
          <a:xfrm>
            <a:off x="1746249" y="2998787"/>
            <a:ext cx="1401764" cy="400051"/>
            <a:chOff x="0" y="0"/>
            <a:chExt cx="1401762" cy="400050"/>
          </a:xfrm>
        </p:grpSpPr>
        <p:sp>
          <p:nvSpPr>
            <p:cNvPr id="282" name="Shape 282"/>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83" name="Shape 283"/>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287" name="Group 287"/>
          <p:cNvGrpSpPr/>
          <p:nvPr/>
        </p:nvGrpSpPr>
        <p:grpSpPr>
          <a:xfrm>
            <a:off x="2811462" y="2998787"/>
            <a:ext cx="1368426" cy="400051"/>
            <a:chOff x="0" y="0"/>
            <a:chExt cx="1368425" cy="400050"/>
          </a:xfrm>
        </p:grpSpPr>
        <p:sp>
          <p:nvSpPr>
            <p:cNvPr id="285" name="Shape 285"/>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286" name="Shape 286"/>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290" name="Group 290"/>
          <p:cNvGrpSpPr/>
          <p:nvPr/>
        </p:nvGrpSpPr>
        <p:grpSpPr>
          <a:xfrm>
            <a:off x="1371599" y="3429000"/>
            <a:ext cx="1401764" cy="433388"/>
            <a:chOff x="0" y="0"/>
            <a:chExt cx="1401762" cy="433387"/>
          </a:xfrm>
        </p:grpSpPr>
        <p:sp>
          <p:nvSpPr>
            <p:cNvPr id="288" name="Shape 288"/>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89" name="Shape 289"/>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293" name="Group 293"/>
          <p:cNvGrpSpPr/>
          <p:nvPr/>
        </p:nvGrpSpPr>
        <p:grpSpPr>
          <a:xfrm>
            <a:off x="2124075" y="3429000"/>
            <a:ext cx="2665413" cy="823913"/>
            <a:chOff x="0" y="0"/>
            <a:chExt cx="2665412" cy="823912"/>
          </a:xfrm>
        </p:grpSpPr>
        <p:sp>
          <p:nvSpPr>
            <p:cNvPr id="291" name="Shape 291"/>
            <p:cNvSpPr/>
            <p:nvPr/>
          </p:nvSpPr>
          <p:spPr>
            <a:xfrm>
              <a:off x="0" y="0"/>
              <a:ext cx="2665413" cy="823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292" name="Shape 292"/>
            <p:cNvSpPr/>
            <p:nvPr/>
          </p:nvSpPr>
          <p:spPr>
            <a:xfrm>
              <a:off x="1020838" y="213836"/>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sp>
        <p:nvSpPr>
          <p:cNvPr id="294" name="Shape 294"/>
          <p:cNvSpPr/>
          <p:nvPr/>
        </p:nvSpPr>
        <p:spPr>
          <a:xfrm>
            <a:off x="323850" y="6284912"/>
            <a:ext cx="3548063" cy="269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Tahoma"/>
                <a:ea typeface="Tahoma"/>
                <a:cs typeface="Tahoma"/>
                <a:sym typeface="Tahoma"/>
              </a:defRPr>
            </a:lvl1pPr>
          </a:lstStyle>
          <a:p>
            <a:pPr lvl="0">
              <a:defRPr sz="1800"/>
            </a:pPr>
            <a:r>
              <a:rPr sz="1200"/>
              <a:t>Angst vor Verlust, vor Veränderung</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 presetID="2" grpId="1" fill="hold">
                                  <p:stCondLst>
                                    <p:cond delay="0"/>
                                  </p:stCondLst>
                                  <p:iterate type="el" backwards="0">
                                    <p:tmAbs val="0"/>
                                  </p:iterate>
                                  <p:childTnLst>
                                    <p:set>
                                      <p:cBhvr>
                                        <p:cTn id="6" fill="hold"/>
                                        <p:tgtEl>
                                          <p:spTgt spid="281"/>
                                        </p:tgtEl>
                                        <p:attrNameLst>
                                          <p:attrName>style.visibility</p:attrName>
                                        </p:attrNameLst>
                                      </p:cBhvr>
                                      <p:to>
                                        <p:strVal val="visible"/>
                                      </p:to>
                                    </p:set>
                                    <p:anim calcmode="lin" valueType="num">
                                      <p:cBhvr>
                                        <p:cTn id="7" dur="80" fill="hold"/>
                                        <p:tgtEl>
                                          <p:spTgt spid="281"/>
                                        </p:tgtEl>
                                        <p:attrNameLst>
                                          <p:attrName>ppt_x</p:attrName>
                                        </p:attrNameLst>
                                      </p:cBhvr>
                                      <p:tavLst>
                                        <p:tav tm="0">
                                          <p:val>
                                            <p:strVal val="#ppt_x"/>
                                          </p:val>
                                        </p:tav>
                                        <p:tav tm="100000">
                                          <p:val>
                                            <p:strVal val="#ppt_x"/>
                                          </p:val>
                                        </p:tav>
                                      </p:tavLst>
                                    </p:anim>
                                    <p:anim calcmode="lin" valueType="num">
                                      <p:cBhvr>
                                        <p:cTn id="8" dur="80" fill="hold"/>
                                        <p:tgtEl>
                                          <p:spTgt spid="281"/>
                                        </p:tgtEl>
                                        <p:attrNameLst>
                                          <p:attrName>ppt_y</p:attrName>
                                        </p:attrNameLst>
                                      </p:cBhvr>
                                      <p:tavLst>
                                        <p:tav tm="0">
                                          <p:val>
                                            <p:strVal val="0-#ppt_h/2"/>
                                          </p:val>
                                        </p:tav>
                                        <p:tav tm="100000">
                                          <p:val>
                                            <p:strVal val="#ppt_y"/>
                                          </p:val>
                                        </p:tav>
                                      </p:tavLst>
                                    </p:anim>
                                  </p:childTnLst>
                                </p:cTn>
                              </p:par>
                            </p:childTnLst>
                          </p:cTn>
                        </p:par>
                        <p:par>
                          <p:cTn id="9" fill="hold">
                            <p:stCondLst>
                              <p:cond delay="80"/>
                            </p:stCondLst>
                            <p:childTnLst>
                              <p:par>
                                <p:cTn id="10" nodeType="afterEffect" presetClass="entr" presetSubtype="16" presetID="4" grpId="2" fill="hold">
                                  <p:stCondLst>
                                    <p:cond delay="0"/>
                                  </p:stCondLst>
                                  <p:iterate type="el" backwards="0">
                                    <p:tmAbs val="0"/>
                                  </p:iterate>
                                  <p:childTnLst>
                                    <p:set>
                                      <p:cBhvr>
                                        <p:cTn id="11" fill="hold"/>
                                        <p:tgtEl>
                                          <p:spTgt spid="279"/>
                                        </p:tgtEl>
                                        <p:attrNameLst>
                                          <p:attrName>style.visibility</p:attrName>
                                        </p:attrNameLst>
                                      </p:cBhvr>
                                      <p:to>
                                        <p:strVal val="visible"/>
                                      </p:to>
                                    </p:set>
                                    <p:animEffect filter="box(in)" transition="in">
                                      <p:cBhvr>
                                        <p:cTn id="12" dur="500"/>
                                        <p:tgtEl>
                                          <p:spTgt spid="279"/>
                                        </p:tgtEl>
                                      </p:cBhvr>
                                    </p:animEffect>
                                  </p:childTnLst>
                                </p:cTn>
                              </p:par>
                            </p:childTnLst>
                          </p:cTn>
                        </p:par>
                        <p:par>
                          <p:cTn id="13" fill="hold">
                            <p:stCondLst>
                              <p:cond delay="580"/>
                            </p:stCondLst>
                            <p:childTnLst>
                              <p:par>
                                <p:cTn id="14" nodeType="afterEffect" presetClass="entr" presetSubtype="4" presetID="2" grpId="3" fill="hold">
                                  <p:stCondLst>
                                    <p:cond delay="0"/>
                                  </p:stCondLst>
                                  <p:iterate type="el" backwards="0">
                                    <p:tmAbs val="0"/>
                                  </p:iterate>
                                  <p:childTnLst>
                                    <p:set>
                                      <p:cBhvr>
                                        <p:cTn id="15" fill="hold"/>
                                        <p:tgtEl>
                                          <p:spTgt spid="284"/>
                                        </p:tgtEl>
                                        <p:attrNameLst>
                                          <p:attrName>style.visibility</p:attrName>
                                        </p:attrNameLst>
                                      </p:cBhvr>
                                      <p:to>
                                        <p:strVal val="visible"/>
                                      </p:to>
                                    </p:set>
                                    <p:anim calcmode="lin" valueType="num">
                                      <p:cBhvr>
                                        <p:cTn id="16" dur="500" fill="hold"/>
                                        <p:tgtEl>
                                          <p:spTgt spid="284"/>
                                        </p:tgtEl>
                                        <p:attrNameLst>
                                          <p:attrName>ppt_x</p:attrName>
                                        </p:attrNameLst>
                                      </p:cBhvr>
                                      <p:tavLst>
                                        <p:tav tm="0">
                                          <p:val>
                                            <p:strVal val="#ppt_x"/>
                                          </p:val>
                                        </p:tav>
                                        <p:tav tm="100000">
                                          <p:val>
                                            <p:strVal val="#ppt_x"/>
                                          </p:val>
                                        </p:tav>
                                      </p:tavLst>
                                    </p:anim>
                                    <p:anim calcmode="lin" valueType="num">
                                      <p:cBhvr>
                                        <p:cTn id="17" dur="500" fill="hold"/>
                                        <p:tgtEl>
                                          <p:spTgt spid="284"/>
                                        </p:tgtEl>
                                        <p:attrNameLst>
                                          <p:attrName>ppt_y</p:attrName>
                                        </p:attrNameLst>
                                      </p:cBhvr>
                                      <p:tavLst>
                                        <p:tav tm="0">
                                          <p:val>
                                            <p:strVal val="1+#ppt_h/2"/>
                                          </p:val>
                                        </p:tav>
                                        <p:tav tm="100000">
                                          <p:val>
                                            <p:strVal val="#ppt_y"/>
                                          </p:val>
                                        </p:tav>
                                      </p:tavLst>
                                    </p:anim>
                                  </p:childTnLst>
                                </p:cTn>
                              </p:par>
                            </p:childTnLst>
                          </p:cTn>
                        </p:par>
                        <p:par>
                          <p:cTn id="18" fill="hold">
                            <p:stCondLst>
                              <p:cond delay="1080"/>
                            </p:stCondLst>
                            <p:childTnLst>
                              <p:par>
                                <p:cTn id="19" nodeType="afterEffect" presetClass="entr" presetSubtype="4" presetID="2" grpId="4" fill="hold">
                                  <p:stCondLst>
                                    <p:cond delay="0"/>
                                  </p:stCondLst>
                                  <p:iterate type="el" backwards="0">
                                    <p:tmAbs val="0"/>
                                  </p:iterate>
                                  <p:childTnLst>
                                    <p:set>
                                      <p:cBhvr>
                                        <p:cTn id="20" fill="hold"/>
                                        <p:tgtEl>
                                          <p:spTgt spid="287"/>
                                        </p:tgtEl>
                                        <p:attrNameLst>
                                          <p:attrName>style.visibility</p:attrName>
                                        </p:attrNameLst>
                                      </p:cBhvr>
                                      <p:to>
                                        <p:strVal val="visible"/>
                                      </p:to>
                                    </p:set>
                                    <p:anim calcmode="lin" valueType="num">
                                      <p:cBhvr>
                                        <p:cTn id="21" dur="500" fill="hold"/>
                                        <p:tgtEl>
                                          <p:spTgt spid="287"/>
                                        </p:tgtEl>
                                        <p:attrNameLst>
                                          <p:attrName>ppt_x</p:attrName>
                                        </p:attrNameLst>
                                      </p:cBhvr>
                                      <p:tavLst>
                                        <p:tav tm="0">
                                          <p:val>
                                            <p:strVal val="#ppt_x"/>
                                          </p:val>
                                        </p:tav>
                                        <p:tav tm="100000">
                                          <p:val>
                                            <p:strVal val="#ppt_x"/>
                                          </p:val>
                                        </p:tav>
                                      </p:tavLst>
                                    </p:anim>
                                    <p:anim calcmode="lin" valueType="num">
                                      <p:cBhvr>
                                        <p:cTn id="22" dur="500" fill="hold"/>
                                        <p:tgtEl>
                                          <p:spTgt spid="287"/>
                                        </p:tgtEl>
                                        <p:attrNameLst>
                                          <p:attrName>ppt_y</p:attrName>
                                        </p:attrNameLst>
                                      </p:cBhvr>
                                      <p:tavLst>
                                        <p:tav tm="0">
                                          <p:val>
                                            <p:strVal val="1+#ppt_h/2"/>
                                          </p:val>
                                        </p:tav>
                                        <p:tav tm="100000">
                                          <p:val>
                                            <p:strVal val="#ppt_y"/>
                                          </p:val>
                                        </p:tav>
                                      </p:tavLst>
                                    </p:anim>
                                  </p:childTnLst>
                                </p:cTn>
                              </p:par>
                            </p:childTnLst>
                          </p:cTn>
                        </p:par>
                        <p:par>
                          <p:cTn id="23" fill="hold">
                            <p:stCondLst>
                              <p:cond delay="1580"/>
                            </p:stCondLst>
                            <p:childTnLst>
                              <p:par>
                                <p:cTn id="24" nodeType="afterEffect" presetClass="entr" presetSubtype="4" presetID="2" grpId="5" fill="hold">
                                  <p:stCondLst>
                                    <p:cond delay="0"/>
                                  </p:stCondLst>
                                  <p:iterate type="el" backwards="0">
                                    <p:tmAbs val="0"/>
                                  </p:iterate>
                                  <p:childTnLst>
                                    <p:set>
                                      <p:cBhvr>
                                        <p:cTn id="25" fill="hold"/>
                                        <p:tgtEl>
                                          <p:spTgt spid="290"/>
                                        </p:tgtEl>
                                        <p:attrNameLst>
                                          <p:attrName>style.visibility</p:attrName>
                                        </p:attrNameLst>
                                      </p:cBhvr>
                                      <p:to>
                                        <p:strVal val="visible"/>
                                      </p:to>
                                    </p:set>
                                    <p:anim calcmode="lin" valueType="num">
                                      <p:cBhvr>
                                        <p:cTn id="26" dur="500" fill="hold"/>
                                        <p:tgtEl>
                                          <p:spTgt spid="290"/>
                                        </p:tgtEl>
                                        <p:attrNameLst>
                                          <p:attrName>ppt_x</p:attrName>
                                        </p:attrNameLst>
                                      </p:cBhvr>
                                      <p:tavLst>
                                        <p:tav tm="0">
                                          <p:val>
                                            <p:strVal val="#ppt_x"/>
                                          </p:val>
                                        </p:tav>
                                        <p:tav tm="100000">
                                          <p:val>
                                            <p:strVal val="#ppt_x"/>
                                          </p:val>
                                        </p:tav>
                                      </p:tavLst>
                                    </p:anim>
                                    <p:anim calcmode="lin" valueType="num">
                                      <p:cBhvr>
                                        <p:cTn id="27" dur="500" fill="hold"/>
                                        <p:tgtEl>
                                          <p:spTgt spid="290"/>
                                        </p:tgtEl>
                                        <p:attrNameLst>
                                          <p:attrName>ppt_y</p:attrName>
                                        </p:attrNameLst>
                                      </p:cBhvr>
                                      <p:tavLst>
                                        <p:tav tm="0">
                                          <p:val>
                                            <p:strVal val="1+#ppt_h/2"/>
                                          </p:val>
                                        </p:tav>
                                        <p:tav tm="100000">
                                          <p:val>
                                            <p:strVal val="#ppt_y"/>
                                          </p:val>
                                        </p:tav>
                                      </p:tavLst>
                                    </p:anim>
                                  </p:childTnLst>
                                </p:cTn>
                              </p:par>
                            </p:childTnLst>
                          </p:cTn>
                        </p:par>
                        <p:par>
                          <p:cTn id="28" fill="hold">
                            <p:stCondLst>
                              <p:cond delay="2080"/>
                            </p:stCondLst>
                            <p:childTnLst>
                              <p:par>
                                <p:cTn id="29" nodeType="afterEffect" presetClass="entr" presetSubtype="4" presetID="2" grpId="6" fill="hold">
                                  <p:stCondLst>
                                    <p:cond delay="0"/>
                                  </p:stCondLst>
                                  <p:iterate type="el" backwards="0">
                                    <p:tmAbs val="0"/>
                                  </p:iterate>
                                  <p:childTnLst>
                                    <p:set>
                                      <p:cBhvr>
                                        <p:cTn id="30" fill="hold"/>
                                        <p:tgtEl>
                                          <p:spTgt spid="293"/>
                                        </p:tgtEl>
                                        <p:attrNameLst>
                                          <p:attrName>style.visibility</p:attrName>
                                        </p:attrNameLst>
                                      </p:cBhvr>
                                      <p:to>
                                        <p:strVal val="visible"/>
                                      </p:to>
                                    </p:set>
                                    <p:anim calcmode="lin" valueType="num">
                                      <p:cBhvr>
                                        <p:cTn id="31" dur="500" fill="hold"/>
                                        <p:tgtEl>
                                          <p:spTgt spid="293"/>
                                        </p:tgtEl>
                                        <p:attrNameLst>
                                          <p:attrName>ppt_x</p:attrName>
                                        </p:attrNameLst>
                                      </p:cBhvr>
                                      <p:tavLst>
                                        <p:tav tm="0">
                                          <p:val>
                                            <p:strVal val="#ppt_x"/>
                                          </p:val>
                                        </p:tav>
                                        <p:tav tm="100000">
                                          <p:val>
                                            <p:strVal val="#ppt_x"/>
                                          </p:val>
                                        </p:tav>
                                      </p:tavLst>
                                    </p:anim>
                                    <p:anim calcmode="lin" valueType="num">
                                      <p:cBhvr>
                                        <p:cTn id="32" dur="500" fill="hold"/>
                                        <p:tgtEl>
                                          <p:spTgt spid="293"/>
                                        </p:tgtEl>
                                        <p:attrNameLst>
                                          <p:attrName>ppt_y</p:attrName>
                                        </p:attrNameLst>
                                      </p:cBhvr>
                                      <p:tavLst>
                                        <p:tav tm="0">
                                          <p:val>
                                            <p:strVal val="1+#ppt_h/2"/>
                                          </p:val>
                                        </p:tav>
                                        <p:tav tm="100000">
                                          <p:val>
                                            <p:strVal val="#ppt_y"/>
                                          </p:val>
                                        </p:tav>
                                      </p:tavLst>
                                    </p:anim>
                                  </p:childTnLst>
                                </p:cTn>
                              </p:par>
                            </p:childTnLst>
                          </p:cTn>
                        </p:par>
                        <p:par>
                          <p:cTn id="33" fill="hold">
                            <p:stCondLst>
                              <p:cond delay="2580"/>
                            </p:stCondLst>
                            <p:childTnLst>
                              <p:par>
                                <p:cTn id="34" nodeType="afterEffect" presetClass="entr" presetSubtype="4" presetID="2" grpId="7" fill="hold">
                                  <p:stCondLst>
                                    <p:cond delay="0"/>
                                  </p:stCondLst>
                                  <p:iterate type="el" backwards="0">
                                    <p:tmAbs val="0"/>
                                  </p:iterate>
                                  <p:childTnLst>
                                    <p:set>
                                      <p:cBhvr>
                                        <p:cTn id="35" fill="hold"/>
                                        <p:tgtEl>
                                          <p:spTgt spid="294"/>
                                        </p:tgtEl>
                                        <p:attrNameLst>
                                          <p:attrName>style.visibility</p:attrName>
                                        </p:attrNameLst>
                                      </p:cBhvr>
                                      <p:to>
                                        <p:strVal val="visible"/>
                                      </p:to>
                                    </p:set>
                                    <p:anim calcmode="lin" valueType="num">
                                      <p:cBhvr>
                                        <p:cTn id="36" dur="500" fill="hold"/>
                                        <p:tgtEl>
                                          <p:spTgt spid="294"/>
                                        </p:tgtEl>
                                        <p:attrNameLst>
                                          <p:attrName>ppt_x</p:attrName>
                                        </p:attrNameLst>
                                      </p:cBhvr>
                                      <p:tavLst>
                                        <p:tav tm="0">
                                          <p:val>
                                            <p:strVal val="#ppt_x"/>
                                          </p:val>
                                        </p:tav>
                                        <p:tav tm="100000">
                                          <p:val>
                                            <p:strVal val="#ppt_x"/>
                                          </p:val>
                                        </p:tav>
                                      </p:tavLst>
                                    </p:anim>
                                    <p:anim calcmode="lin" valueType="num">
                                      <p:cBhvr>
                                        <p:cTn id="37" dur="500" fill="hold"/>
                                        <p:tgtEl>
                                          <p:spTgt spid="2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0" grpId="5"/>
      <p:bldP build="whole" bldLvl="1" animBg="1" rev="0" advAuto="0" spid="284" grpId="3"/>
      <p:bldP build="whole" bldLvl="1" animBg="1" rev="0" advAuto="0" spid="287" grpId="4"/>
      <p:bldP build="whole" bldLvl="1" animBg="1" rev="0" advAuto="0" spid="294" grpId="7"/>
      <p:bldP build="whole" bldLvl="1" animBg="1" rev="0" advAuto="0" spid="279" grpId="2"/>
      <p:bldP build="whole" bldLvl="1" animBg="1" rev="0" advAuto="0" spid="281" grpId="1"/>
      <p:bldP build="whole" bldLvl="1" animBg="1" rev="0" advAuto="0" spid="293" grpId="6"/>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6" name="Shape 296"/>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Persönliches Wohlbefinden…</a:t>
            </a:r>
          </a:p>
        </p:txBody>
      </p:sp>
      <p:sp>
        <p:nvSpPr>
          <p:cNvPr id="297" name="Shape 297"/>
          <p:cNvSpPr/>
          <p:nvPr/>
        </p:nvSpPr>
        <p:spPr>
          <a:xfrm>
            <a:off x="5162550" y="1235075"/>
            <a:ext cx="39688" cy="60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58"/>
                </a:moveTo>
                <a:lnTo>
                  <a:pt x="14688" y="21600"/>
                </a:lnTo>
                <a:lnTo>
                  <a:pt x="9504" y="21600"/>
                </a:lnTo>
                <a:lnTo>
                  <a:pt x="4320" y="20463"/>
                </a:lnTo>
                <a:lnTo>
                  <a:pt x="864" y="17053"/>
                </a:lnTo>
                <a:lnTo>
                  <a:pt x="864" y="11937"/>
                </a:lnTo>
                <a:lnTo>
                  <a:pt x="0" y="7389"/>
                </a:lnTo>
                <a:lnTo>
                  <a:pt x="864" y="2842"/>
                </a:lnTo>
                <a:lnTo>
                  <a:pt x="6912" y="0"/>
                </a:lnTo>
                <a:lnTo>
                  <a:pt x="14688" y="2842"/>
                </a:lnTo>
                <a:lnTo>
                  <a:pt x="19872" y="7389"/>
                </a:lnTo>
                <a:lnTo>
                  <a:pt x="21600" y="12505"/>
                </a:lnTo>
                <a:lnTo>
                  <a:pt x="21600" y="18758"/>
                </a:lnTo>
                <a:close/>
              </a:path>
            </a:pathLst>
          </a:custGeom>
          <a:solidFill>
            <a:srgbClr val="33CC33"/>
          </a:solidFill>
          <a:ln w="12700">
            <a:miter lim="400000"/>
          </a:ln>
        </p:spPr>
        <p:txBody>
          <a:bodyPr lIns="0" tIns="0" rIns="0" bIns="0"/>
          <a:lstStyle/>
          <a:p>
            <a:pPr lvl="0"/>
          </a:p>
        </p:txBody>
      </p:sp>
      <p:sp>
        <p:nvSpPr>
          <p:cNvPr id="298" name="Shape 298"/>
          <p:cNvSpPr/>
          <p:nvPr/>
        </p:nvSpPr>
        <p:spPr>
          <a:xfrm>
            <a:off x="5087937" y="1282700"/>
            <a:ext cx="53976" cy="69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673"/>
                </a:moveTo>
                <a:lnTo>
                  <a:pt x="17788" y="20618"/>
                </a:lnTo>
                <a:lnTo>
                  <a:pt x="14612" y="21600"/>
                </a:lnTo>
                <a:lnTo>
                  <a:pt x="12071" y="21600"/>
                </a:lnTo>
                <a:lnTo>
                  <a:pt x="8259" y="16200"/>
                </a:lnTo>
                <a:lnTo>
                  <a:pt x="3176" y="10800"/>
                </a:lnTo>
                <a:lnTo>
                  <a:pt x="0" y="5400"/>
                </a:lnTo>
                <a:lnTo>
                  <a:pt x="1271" y="0"/>
                </a:lnTo>
                <a:lnTo>
                  <a:pt x="8894" y="982"/>
                </a:lnTo>
                <a:lnTo>
                  <a:pt x="14612" y="5400"/>
                </a:lnTo>
                <a:lnTo>
                  <a:pt x="17788" y="12273"/>
                </a:lnTo>
                <a:lnTo>
                  <a:pt x="21600" y="17673"/>
                </a:lnTo>
                <a:close/>
              </a:path>
            </a:pathLst>
          </a:custGeom>
          <a:solidFill>
            <a:srgbClr val="33CC33"/>
          </a:solidFill>
          <a:ln w="12700">
            <a:miter lim="400000"/>
          </a:ln>
        </p:spPr>
        <p:txBody>
          <a:bodyPr lIns="0" tIns="0" rIns="0" bIns="0"/>
          <a:lstStyle/>
          <a:p>
            <a:pPr lvl="0"/>
          </a:p>
        </p:txBody>
      </p:sp>
      <p:sp>
        <p:nvSpPr>
          <p:cNvPr id="299" name="Shape 299"/>
          <p:cNvSpPr/>
          <p:nvPr/>
        </p:nvSpPr>
        <p:spPr>
          <a:xfrm>
            <a:off x="5259387" y="1308100"/>
            <a:ext cx="26988" cy="238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760"/>
                </a:moveTo>
                <a:lnTo>
                  <a:pt x="21600" y="21600"/>
                </a:lnTo>
                <a:lnTo>
                  <a:pt x="1271" y="21600"/>
                </a:lnTo>
                <a:lnTo>
                  <a:pt x="0" y="11520"/>
                </a:lnTo>
                <a:lnTo>
                  <a:pt x="3812" y="1440"/>
                </a:lnTo>
                <a:lnTo>
                  <a:pt x="13976" y="0"/>
                </a:lnTo>
                <a:lnTo>
                  <a:pt x="21600" y="5760"/>
                </a:lnTo>
                <a:close/>
              </a:path>
            </a:pathLst>
          </a:custGeom>
          <a:solidFill/>
          <a:ln w="12700">
            <a:miter lim="400000"/>
          </a:ln>
        </p:spPr>
        <p:txBody>
          <a:bodyPr lIns="0" tIns="0" rIns="0" bIns="0"/>
          <a:lstStyle/>
          <a:p>
            <a:pPr lvl="0"/>
          </a:p>
        </p:txBody>
      </p:sp>
      <p:sp>
        <p:nvSpPr>
          <p:cNvPr id="300" name="Shape 300"/>
          <p:cNvSpPr/>
          <p:nvPr/>
        </p:nvSpPr>
        <p:spPr>
          <a:xfrm>
            <a:off x="5053012" y="1357312"/>
            <a:ext cx="52388" cy="87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353"/>
                </a:moveTo>
                <a:lnTo>
                  <a:pt x="15709" y="21600"/>
                </a:lnTo>
                <a:lnTo>
                  <a:pt x="8509" y="17673"/>
                </a:lnTo>
                <a:lnTo>
                  <a:pt x="3273" y="11782"/>
                </a:lnTo>
                <a:lnTo>
                  <a:pt x="1309" y="5498"/>
                </a:lnTo>
                <a:lnTo>
                  <a:pt x="0" y="0"/>
                </a:lnTo>
                <a:lnTo>
                  <a:pt x="7200" y="1964"/>
                </a:lnTo>
                <a:lnTo>
                  <a:pt x="12436" y="4713"/>
                </a:lnTo>
                <a:lnTo>
                  <a:pt x="16364" y="9033"/>
                </a:lnTo>
                <a:lnTo>
                  <a:pt x="21600" y="13353"/>
                </a:lnTo>
                <a:close/>
              </a:path>
            </a:pathLst>
          </a:custGeom>
          <a:solidFill>
            <a:srgbClr val="66FF33"/>
          </a:solidFill>
          <a:ln w="12700">
            <a:miter lim="400000"/>
          </a:ln>
        </p:spPr>
        <p:txBody>
          <a:bodyPr lIns="0" tIns="0" rIns="0" bIns="0"/>
          <a:lstStyle/>
          <a:p>
            <a:pPr lvl="0"/>
          </a:p>
        </p:txBody>
      </p:sp>
      <p:sp>
        <p:nvSpPr>
          <p:cNvPr id="301" name="Shape 301"/>
          <p:cNvSpPr/>
          <p:nvPr/>
        </p:nvSpPr>
        <p:spPr>
          <a:xfrm>
            <a:off x="5232400" y="1368425"/>
            <a:ext cx="66675" cy="44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314"/>
                </a:moveTo>
                <a:lnTo>
                  <a:pt x="20571" y="13114"/>
                </a:lnTo>
                <a:lnTo>
                  <a:pt x="15429" y="16971"/>
                </a:lnTo>
                <a:lnTo>
                  <a:pt x="8229" y="19286"/>
                </a:lnTo>
                <a:lnTo>
                  <a:pt x="2571" y="21600"/>
                </a:lnTo>
                <a:lnTo>
                  <a:pt x="514" y="19286"/>
                </a:lnTo>
                <a:lnTo>
                  <a:pt x="0" y="16200"/>
                </a:lnTo>
                <a:lnTo>
                  <a:pt x="0" y="8486"/>
                </a:lnTo>
                <a:lnTo>
                  <a:pt x="4629" y="3857"/>
                </a:lnTo>
                <a:lnTo>
                  <a:pt x="10286" y="0"/>
                </a:lnTo>
                <a:lnTo>
                  <a:pt x="15943" y="0"/>
                </a:lnTo>
                <a:lnTo>
                  <a:pt x="21600" y="2314"/>
                </a:lnTo>
                <a:close/>
              </a:path>
            </a:pathLst>
          </a:custGeom>
          <a:solidFill>
            <a:srgbClr val="339966"/>
          </a:solidFill>
          <a:ln w="12700">
            <a:miter lim="400000"/>
          </a:ln>
        </p:spPr>
        <p:txBody>
          <a:bodyPr lIns="0" tIns="0" rIns="0" bIns="0"/>
          <a:lstStyle/>
          <a:p>
            <a:pPr lvl="0"/>
          </a:p>
        </p:txBody>
      </p:sp>
      <p:sp>
        <p:nvSpPr>
          <p:cNvPr id="302" name="Shape 302"/>
          <p:cNvSpPr/>
          <p:nvPr/>
        </p:nvSpPr>
        <p:spPr>
          <a:xfrm>
            <a:off x="3995737" y="1381125"/>
            <a:ext cx="3889376" cy="4711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3" y="1070"/>
                </a:moveTo>
                <a:lnTo>
                  <a:pt x="6357" y="1135"/>
                </a:lnTo>
                <a:lnTo>
                  <a:pt x="6612" y="1230"/>
                </a:lnTo>
                <a:lnTo>
                  <a:pt x="6877" y="1332"/>
                </a:lnTo>
                <a:lnTo>
                  <a:pt x="7124" y="1448"/>
                </a:lnTo>
                <a:lnTo>
                  <a:pt x="7370" y="1572"/>
                </a:lnTo>
                <a:lnTo>
                  <a:pt x="7608" y="1681"/>
                </a:lnTo>
                <a:lnTo>
                  <a:pt x="7855" y="1812"/>
                </a:lnTo>
                <a:lnTo>
                  <a:pt x="8102" y="1936"/>
                </a:lnTo>
                <a:lnTo>
                  <a:pt x="8349" y="1863"/>
                </a:lnTo>
                <a:lnTo>
                  <a:pt x="8614" y="1812"/>
                </a:lnTo>
                <a:lnTo>
                  <a:pt x="8869" y="1761"/>
                </a:lnTo>
                <a:lnTo>
                  <a:pt x="9134" y="1739"/>
                </a:lnTo>
                <a:lnTo>
                  <a:pt x="9407" y="1718"/>
                </a:lnTo>
                <a:lnTo>
                  <a:pt x="9672" y="1703"/>
                </a:lnTo>
                <a:lnTo>
                  <a:pt x="9945" y="1696"/>
                </a:lnTo>
                <a:lnTo>
                  <a:pt x="10782" y="1696"/>
                </a:lnTo>
                <a:lnTo>
                  <a:pt x="11056" y="1703"/>
                </a:lnTo>
                <a:lnTo>
                  <a:pt x="11611" y="1703"/>
                </a:lnTo>
                <a:lnTo>
                  <a:pt x="11884" y="1696"/>
                </a:lnTo>
                <a:lnTo>
                  <a:pt x="12158" y="1696"/>
                </a:lnTo>
                <a:lnTo>
                  <a:pt x="12422" y="1674"/>
                </a:lnTo>
                <a:lnTo>
                  <a:pt x="12625" y="1594"/>
                </a:lnTo>
                <a:lnTo>
                  <a:pt x="12837" y="1499"/>
                </a:lnTo>
                <a:lnTo>
                  <a:pt x="13039" y="1397"/>
                </a:lnTo>
                <a:lnTo>
                  <a:pt x="13427" y="1194"/>
                </a:lnTo>
                <a:lnTo>
                  <a:pt x="13630" y="1092"/>
                </a:lnTo>
                <a:lnTo>
                  <a:pt x="13824" y="990"/>
                </a:lnTo>
                <a:lnTo>
                  <a:pt x="14212" y="771"/>
                </a:lnTo>
                <a:lnTo>
                  <a:pt x="14406" y="670"/>
                </a:lnTo>
                <a:lnTo>
                  <a:pt x="14609" y="568"/>
                </a:lnTo>
                <a:lnTo>
                  <a:pt x="14803" y="466"/>
                </a:lnTo>
                <a:lnTo>
                  <a:pt x="14997" y="378"/>
                </a:lnTo>
                <a:lnTo>
                  <a:pt x="15199" y="284"/>
                </a:lnTo>
                <a:lnTo>
                  <a:pt x="15411" y="204"/>
                </a:lnTo>
                <a:lnTo>
                  <a:pt x="15614" y="131"/>
                </a:lnTo>
                <a:lnTo>
                  <a:pt x="15931" y="240"/>
                </a:lnTo>
                <a:lnTo>
                  <a:pt x="16204" y="400"/>
                </a:lnTo>
                <a:lnTo>
                  <a:pt x="16442" y="604"/>
                </a:lnTo>
                <a:lnTo>
                  <a:pt x="16645" y="830"/>
                </a:lnTo>
                <a:lnTo>
                  <a:pt x="16822" y="1070"/>
                </a:lnTo>
                <a:lnTo>
                  <a:pt x="16971" y="1332"/>
                </a:lnTo>
                <a:lnTo>
                  <a:pt x="17112" y="1594"/>
                </a:lnTo>
                <a:lnTo>
                  <a:pt x="17236" y="1841"/>
                </a:lnTo>
                <a:lnTo>
                  <a:pt x="17280" y="2023"/>
                </a:lnTo>
                <a:lnTo>
                  <a:pt x="17306" y="2205"/>
                </a:lnTo>
                <a:lnTo>
                  <a:pt x="17315" y="2387"/>
                </a:lnTo>
                <a:lnTo>
                  <a:pt x="17351" y="2569"/>
                </a:lnTo>
                <a:lnTo>
                  <a:pt x="17403" y="2751"/>
                </a:lnTo>
                <a:lnTo>
                  <a:pt x="17500" y="2911"/>
                </a:lnTo>
                <a:lnTo>
                  <a:pt x="17650" y="3049"/>
                </a:lnTo>
                <a:lnTo>
                  <a:pt x="17853" y="3158"/>
                </a:lnTo>
                <a:lnTo>
                  <a:pt x="17941" y="3362"/>
                </a:lnTo>
                <a:lnTo>
                  <a:pt x="18118" y="3748"/>
                </a:lnTo>
                <a:lnTo>
                  <a:pt x="18364" y="4250"/>
                </a:lnTo>
                <a:lnTo>
                  <a:pt x="18638" y="4818"/>
                </a:lnTo>
                <a:lnTo>
                  <a:pt x="18911" y="5378"/>
                </a:lnTo>
                <a:lnTo>
                  <a:pt x="19158" y="5851"/>
                </a:lnTo>
                <a:lnTo>
                  <a:pt x="19325" y="6186"/>
                </a:lnTo>
                <a:lnTo>
                  <a:pt x="19396" y="6310"/>
                </a:lnTo>
                <a:lnTo>
                  <a:pt x="19599" y="6317"/>
                </a:lnTo>
                <a:lnTo>
                  <a:pt x="19846" y="6332"/>
                </a:lnTo>
                <a:lnTo>
                  <a:pt x="20128" y="6339"/>
                </a:lnTo>
                <a:lnTo>
                  <a:pt x="20383" y="6353"/>
                </a:lnTo>
                <a:lnTo>
                  <a:pt x="20630" y="6375"/>
                </a:lnTo>
                <a:lnTo>
                  <a:pt x="20824" y="6412"/>
                </a:lnTo>
                <a:lnTo>
                  <a:pt x="20965" y="6441"/>
                </a:lnTo>
                <a:lnTo>
                  <a:pt x="20992" y="6477"/>
                </a:lnTo>
                <a:lnTo>
                  <a:pt x="20824" y="6623"/>
                </a:lnTo>
                <a:lnTo>
                  <a:pt x="20665" y="6775"/>
                </a:lnTo>
                <a:lnTo>
                  <a:pt x="20498" y="6906"/>
                </a:lnTo>
                <a:lnTo>
                  <a:pt x="20322" y="7037"/>
                </a:lnTo>
                <a:lnTo>
                  <a:pt x="20128" y="7147"/>
                </a:lnTo>
                <a:lnTo>
                  <a:pt x="19916" y="7249"/>
                </a:lnTo>
                <a:lnTo>
                  <a:pt x="19713" y="7343"/>
                </a:lnTo>
                <a:lnTo>
                  <a:pt x="19502" y="7409"/>
                </a:lnTo>
                <a:lnTo>
                  <a:pt x="19943" y="7940"/>
                </a:lnTo>
                <a:lnTo>
                  <a:pt x="20330" y="8500"/>
                </a:lnTo>
                <a:lnTo>
                  <a:pt x="20674" y="9082"/>
                </a:lnTo>
                <a:lnTo>
                  <a:pt x="20965" y="9694"/>
                </a:lnTo>
                <a:lnTo>
                  <a:pt x="21194" y="10320"/>
                </a:lnTo>
                <a:lnTo>
                  <a:pt x="21380" y="10953"/>
                </a:lnTo>
                <a:lnTo>
                  <a:pt x="21512" y="11601"/>
                </a:lnTo>
                <a:lnTo>
                  <a:pt x="21582" y="12263"/>
                </a:lnTo>
                <a:lnTo>
                  <a:pt x="21600" y="12772"/>
                </a:lnTo>
                <a:lnTo>
                  <a:pt x="21582" y="13282"/>
                </a:lnTo>
                <a:lnTo>
                  <a:pt x="21538" y="13791"/>
                </a:lnTo>
                <a:lnTo>
                  <a:pt x="21459" y="14293"/>
                </a:lnTo>
                <a:lnTo>
                  <a:pt x="21336" y="14795"/>
                </a:lnTo>
                <a:lnTo>
                  <a:pt x="21186" y="15290"/>
                </a:lnTo>
                <a:lnTo>
                  <a:pt x="20992" y="15785"/>
                </a:lnTo>
                <a:lnTo>
                  <a:pt x="20754" y="16258"/>
                </a:lnTo>
                <a:lnTo>
                  <a:pt x="20604" y="16542"/>
                </a:lnTo>
                <a:lnTo>
                  <a:pt x="20445" y="16819"/>
                </a:lnTo>
                <a:lnTo>
                  <a:pt x="20260" y="17088"/>
                </a:lnTo>
                <a:lnTo>
                  <a:pt x="20066" y="17364"/>
                </a:lnTo>
                <a:lnTo>
                  <a:pt x="19881" y="17619"/>
                </a:lnTo>
                <a:lnTo>
                  <a:pt x="19660" y="17874"/>
                </a:lnTo>
                <a:lnTo>
                  <a:pt x="19440" y="18121"/>
                </a:lnTo>
                <a:lnTo>
                  <a:pt x="19202" y="18361"/>
                </a:lnTo>
                <a:lnTo>
                  <a:pt x="18955" y="18602"/>
                </a:lnTo>
                <a:lnTo>
                  <a:pt x="18691" y="18827"/>
                </a:lnTo>
                <a:lnTo>
                  <a:pt x="18435" y="19046"/>
                </a:lnTo>
                <a:lnTo>
                  <a:pt x="18162" y="19257"/>
                </a:lnTo>
                <a:lnTo>
                  <a:pt x="17880" y="19460"/>
                </a:lnTo>
                <a:lnTo>
                  <a:pt x="17597" y="19657"/>
                </a:lnTo>
                <a:lnTo>
                  <a:pt x="17289" y="19846"/>
                </a:lnTo>
                <a:lnTo>
                  <a:pt x="16989" y="20028"/>
                </a:lnTo>
                <a:lnTo>
                  <a:pt x="16672" y="20203"/>
                </a:lnTo>
                <a:lnTo>
                  <a:pt x="16354" y="20363"/>
                </a:lnTo>
                <a:lnTo>
                  <a:pt x="16028" y="20516"/>
                </a:lnTo>
                <a:lnTo>
                  <a:pt x="15693" y="20654"/>
                </a:lnTo>
                <a:lnTo>
                  <a:pt x="15367" y="20792"/>
                </a:lnTo>
                <a:lnTo>
                  <a:pt x="15023" y="20916"/>
                </a:lnTo>
                <a:lnTo>
                  <a:pt x="14679" y="21032"/>
                </a:lnTo>
                <a:lnTo>
                  <a:pt x="14318" y="21142"/>
                </a:lnTo>
                <a:lnTo>
                  <a:pt x="13965" y="21236"/>
                </a:lnTo>
                <a:lnTo>
                  <a:pt x="13604" y="21316"/>
                </a:lnTo>
                <a:lnTo>
                  <a:pt x="13251" y="21396"/>
                </a:lnTo>
                <a:lnTo>
                  <a:pt x="12889" y="21447"/>
                </a:lnTo>
                <a:lnTo>
                  <a:pt x="12519" y="21505"/>
                </a:lnTo>
                <a:lnTo>
                  <a:pt x="11779" y="21578"/>
                </a:lnTo>
                <a:lnTo>
                  <a:pt x="11400" y="21585"/>
                </a:lnTo>
                <a:lnTo>
                  <a:pt x="11320" y="21585"/>
                </a:lnTo>
                <a:lnTo>
                  <a:pt x="11241" y="21600"/>
                </a:lnTo>
                <a:lnTo>
                  <a:pt x="10729" y="21600"/>
                </a:lnTo>
                <a:lnTo>
                  <a:pt x="10359" y="21585"/>
                </a:lnTo>
                <a:lnTo>
                  <a:pt x="9989" y="21578"/>
                </a:lnTo>
                <a:lnTo>
                  <a:pt x="9601" y="21542"/>
                </a:lnTo>
                <a:lnTo>
                  <a:pt x="9240" y="21505"/>
                </a:lnTo>
                <a:lnTo>
                  <a:pt x="8869" y="21447"/>
                </a:lnTo>
                <a:lnTo>
                  <a:pt x="8499" y="21396"/>
                </a:lnTo>
                <a:lnTo>
                  <a:pt x="8146" y="21323"/>
                </a:lnTo>
                <a:lnTo>
                  <a:pt x="7785" y="21243"/>
                </a:lnTo>
                <a:lnTo>
                  <a:pt x="7432" y="21156"/>
                </a:lnTo>
                <a:lnTo>
                  <a:pt x="7071" y="21054"/>
                </a:lnTo>
                <a:lnTo>
                  <a:pt x="6727" y="20938"/>
                </a:lnTo>
                <a:lnTo>
                  <a:pt x="6383" y="20829"/>
                </a:lnTo>
                <a:lnTo>
                  <a:pt x="6039" y="20690"/>
                </a:lnTo>
                <a:lnTo>
                  <a:pt x="5704" y="20552"/>
                </a:lnTo>
                <a:lnTo>
                  <a:pt x="5378" y="20406"/>
                </a:lnTo>
                <a:lnTo>
                  <a:pt x="5061" y="20246"/>
                </a:lnTo>
                <a:lnTo>
                  <a:pt x="4743" y="20079"/>
                </a:lnTo>
                <a:lnTo>
                  <a:pt x="4443" y="19904"/>
                </a:lnTo>
                <a:lnTo>
                  <a:pt x="4144" y="19722"/>
                </a:lnTo>
                <a:lnTo>
                  <a:pt x="3853" y="19533"/>
                </a:lnTo>
                <a:lnTo>
                  <a:pt x="3562" y="19329"/>
                </a:lnTo>
                <a:lnTo>
                  <a:pt x="3288" y="19111"/>
                </a:lnTo>
                <a:lnTo>
                  <a:pt x="3024" y="18893"/>
                </a:lnTo>
                <a:lnTo>
                  <a:pt x="2768" y="18667"/>
                </a:lnTo>
                <a:lnTo>
                  <a:pt x="2521" y="18427"/>
                </a:lnTo>
                <a:lnTo>
                  <a:pt x="2283" y="18187"/>
                </a:lnTo>
                <a:lnTo>
                  <a:pt x="2045" y="17932"/>
                </a:lnTo>
                <a:lnTo>
                  <a:pt x="1843" y="17677"/>
                </a:lnTo>
                <a:lnTo>
                  <a:pt x="1640" y="17408"/>
                </a:lnTo>
                <a:lnTo>
                  <a:pt x="1446" y="17132"/>
                </a:lnTo>
                <a:lnTo>
                  <a:pt x="1252" y="16848"/>
                </a:lnTo>
                <a:lnTo>
                  <a:pt x="1084" y="16557"/>
                </a:lnTo>
                <a:lnTo>
                  <a:pt x="741" y="15953"/>
                </a:lnTo>
                <a:lnTo>
                  <a:pt x="450" y="15319"/>
                </a:lnTo>
                <a:lnTo>
                  <a:pt x="247" y="14657"/>
                </a:lnTo>
                <a:lnTo>
                  <a:pt x="97" y="13973"/>
                </a:lnTo>
                <a:lnTo>
                  <a:pt x="18" y="13282"/>
                </a:lnTo>
                <a:lnTo>
                  <a:pt x="0" y="12590"/>
                </a:lnTo>
                <a:lnTo>
                  <a:pt x="44" y="11884"/>
                </a:lnTo>
                <a:lnTo>
                  <a:pt x="150" y="11193"/>
                </a:lnTo>
                <a:lnTo>
                  <a:pt x="264" y="10691"/>
                </a:lnTo>
                <a:lnTo>
                  <a:pt x="414" y="10196"/>
                </a:lnTo>
                <a:lnTo>
                  <a:pt x="591" y="9701"/>
                </a:lnTo>
                <a:lnTo>
                  <a:pt x="793" y="9228"/>
                </a:lnTo>
                <a:lnTo>
                  <a:pt x="1032" y="8770"/>
                </a:lnTo>
                <a:lnTo>
                  <a:pt x="1305" y="8333"/>
                </a:lnTo>
                <a:lnTo>
                  <a:pt x="1613" y="7911"/>
                </a:lnTo>
                <a:lnTo>
                  <a:pt x="1940" y="7511"/>
                </a:lnTo>
                <a:lnTo>
                  <a:pt x="1790" y="7409"/>
                </a:lnTo>
                <a:lnTo>
                  <a:pt x="1693" y="7270"/>
                </a:lnTo>
                <a:lnTo>
                  <a:pt x="1649" y="7118"/>
                </a:lnTo>
                <a:lnTo>
                  <a:pt x="1640" y="6936"/>
                </a:lnTo>
                <a:lnTo>
                  <a:pt x="1649" y="6754"/>
                </a:lnTo>
                <a:lnTo>
                  <a:pt x="1666" y="6572"/>
                </a:lnTo>
                <a:lnTo>
                  <a:pt x="1693" y="6390"/>
                </a:lnTo>
                <a:lnTo>
                  <a:pt x="1693" y="6215"/>
                </a:lnTo>
                <a:lnTo>
                  <a:pt x="1737" y="5975"/>
                </a:lnTo>
                <a:lnTo>
                  <a:pt x="1799" y="5749"/>
                </a:lnTo>
                <a:lnTo>
                  <a:pt x="1913" y="5524"/>
                </a:lnTo>
                <a:lnTo>
                  <a:pt x="2169" y="5102"/>
                </a:lnTo>
                <a:lnTo>
                  <a:pt x="2451" y="4694"/>
                </a:lnTo>
                <a:lnTo>
                  <a:pt x="2583" y="4490"/>
                </a:lnTo>
                <a:lnTo>
                  <a:pt x="2460" y="4396"/>
                </a:lnTo>
                <a:lnTo>
                  <a:pt x="2380" y="4287"/>
                </a:lnTo>
                <a:lnTo>
                  <a:pt x="2328" y="4163"/>
                </a:lnTo>
                <a:lnTo>
                  <a:pt x="2283" y="4025"/>
                </a:lnTo>
                <a:lnTo>
                  <a:pt x="2257" y="3886"/>
                </a:lnTo>
                <a:lnTo>
                  <a:pt x="2213" y="3748"/>
                </a:lnTo>
                <a:lnTo>
                  <a:pt x="2160" y="3624"/>
                </a:lnTo>
                <a:lnTo>
                  <a:pt x="2089" y="3501"/>
                </a:lnTo>
                <a:lnTo>
                  <a:pt x="2081" y="3340"/>
                </a:lnTo>
                <a:lnTo>
                  <a:pt x="2107" y="3195"/>
                </a:lnTo>
                <a:lnTo>
                  <a:pt x="2169" y="3057"/>
                </a:lnTo>
                <a:lnTo>
                  <a:pt x="2257" y="2933"/>
                </a:lnTo>
                <a:lnTo>
                  <a:pt x="2354" y="2809"/>
                </a:lnTo>
                <a:lnTo>
                  <a:pt x="2433" y="2685"/>
                </a:lnTo>
                <a:lnTo>
                  <a:pt x="2504" y="2562"/>
                </a:lnTo>
                <a:lnTo>
                  <a:pt x="2530" y="2409"/>
                </a:lnTo>
                <a:lnTo>
                  <a:pt x="2574" y="2329"/>
                </a:lnTo>
                <a:lnTo>
                  <a:pt x="2610" y="2249"/>
                </a:lnTo>
                <a:lnTo>
                  <a:pt x="2751" y="2118"/>
                </a:lnTo>
                <a:lnTo>
                  <a:pt x="2830" y="2060"/>
                </a:lnTo>
                <a:lnTo>
                  <a:pt x="2918" y="2016"/>
                </a:lnTo>
                <a:lnTo>
                  <a:pt x="2998" y="1965"/>
                </a:lnTo>
                <a:lnTo>
                  <a:pt x="3095" y="1936"/>
                </a:lnTo>
                <a:lnTo>
                  <a:pt x="3412" y="1980"/>
                </a:lnTo>
                <a:lnTo>
                  <a:pt x="3641" y="1936"/>
                </a:lnTo>
                <a:lnTo>
                  <a:pt x="3809" y="1812"/>
                </a:lnTo>
                <a:lnTo>
                  <a:pt x="3959" y="1630"/>
                </a:lnTo>
                <a:lnTo>
                  <a:pt x="4082" y="1434"/>
                </a:lnTo>
                <a:lnTo>
                  <a:pt x="4223" y="1237"/>
                </a:lnTo>
                <a:lnTo>
                  <a:pt x="4399" y="1084"/>
                </a:lnTo>
                <a:lnTo>
                  <a:pt x="4637" y="982"/>
                </a:lnTo>
                <a:lnTo>
                  <a:pt x="4787" y="953"/>
                </a:lnTo>
                <a:lnTo>
                  <a:pt x="4928" y="946"/>
                </a:lnTo>
                <a:lnTo>
                  <a:pt x="5078" y="953"/>
                </a:lnTo>
                <a:lnTo>
                  <a:pt x="5210" y="953"/>
                </a:lnTo>
                <a:lnTo>
                  <a:pt x="5360" y="982"/>
                </a:lnTo>
                <a:lnTo>
                  <a:pt x="5501" y="990"/>
                </a:lnTo>
                <a:lnTo>
                  <a:pt x="5651" y="1004"/>
                </a:lnTo>
                <a:lnTo>
                  <a:pt x="5792" y="1012"/>
                </a:lnTo>
                <a:lnTo>
                  <a:pt x="5845" y="866"/>
                </a:lnTo>
                <a:lnTo>
                  <a:pt x="5916" y="728"/>
                </a:lnTo>
                <a:lnTo>
                  <a:pt x="5995" y="582"/>
                </a:lnTo>
                <a:lnTo>
                  <a:pt x="6092" y="444"/>
                </a:lnTo>
                <a:lnTo>
                  <a:pt x="6189" y="320"/>
                </a:lnTo>
                <a:lnTo>
                  <a:pt x="6312" y="204"/>
                </a:lnTo>
                <a:lnTo>
                  <a:pt x="6436" y="95"/>
                </a:lnTo>
                <a:lnTo>
                  <a:pt x="6586" y="0"/>
                </a:lnTo>
                <a:lnTo>
                  <a:pt x="6083" y="1070"/>
                </a:lnTo>
                <a:close/>
              </a:path>
            </a:pathLst>
          </a:custGeom>
          <a:solidFill/>
          <a:ln w="12700">
            <a:miter lim="400000"/>
          </a:ln>
        </p:spPr>
        <p:txBody>
          <a:bodyPr lIns="0" tIns="0" rIns="0" bIns="0"/>
          <a:lstStyle/>
          <a:p>
            <a:pPr lvl="0"/>
          </a:p>
        </p:txBody>
      </p:sp>
      <p:sp>
        <p:nvSpPr>
          <p:cNvPr id="303" name="Shape 303"/>
          <p:cNvSpPr/>
          <p:nvPr/>
        </p:nvSpPr>
        <p:spPr>
          <a:xfrm>
            <a:off x="6303962" y="1454150"/>
            <a:ext cx="758826" cy="481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09" y="10194"/>
                </a:moveTo>
                <a:lnTo>
                  <a:pt x="20651" y="12974"/>
                </a:lnTo>
                <a:lnTo>
                  <a:pt x="21148" y="15683"/>
                </a:lnTo>
                <a:lnTo>
                  <a:pt x="21510" y="18606"/>
                </a:lnTo>
                <a:lnTo>
                  <a:pt x="21600" y="21600"/>
                </a:lnTo>
                <a:lnTo>
                  <a:pt x="20651" y="20459"/>
                </a:lnTo>
                <a:lnTo>
                  <a:pt x="19612" y="19889"/>
                </a:lnTo>
                <a:lnTo>
                  <a:pt x="18392" y="19604"/>
                </a:lnTo>
                <a:lnTo>
                  <a:pt x="17217" y="19248"/>
                </a:lnTo>
                <a:lnTo>
                  <a:pt x="16132" y="18891"/>
                </a:lnTo>
                <a:lnTo>
                  <a:pt x="15183" y="18250"/>
                </a:lnTo>
                <a:lnTo>
                  <a:pt x="14551" y="17109"/>
                </a:lnTo>
                <a:lnTo>
                  <a:pt x="14189" y="15255"/>
                </a:lnTo>
                <a:lnTo>
                  <a:pt x="14099" y="13331"/>
                </a:lnTo>
                <a:lnTo>
                  <a:pt x="14325" y="11335"/>
                </a:lnTo>
                <a:lnTo>
                  <a:pt x="14325" y="9766"/>
                </a:lnTo>
                <a:lnTo>
                  <a:pt x="13421" y="8768"/>
                </a:lnTo>
                <a:lnTo>
                  <a:pt x="12924" y="10764"/>
                </a:lnTo>
                <a:lnTo>
                  <a:pt x="12698" y="13117"/>
                </a:lnTo>
                <a:lnTo>
                  <a:pt x="12788" y="15469"/>
                </a:lnTo>
                <a:lnTo>
                  <a:pt x="13059" y="17465"/>
                </a:lnTo>
                <a:lnTo>
                  <a:pt x="0" y="13473"/>
                </a:lnTo>
                <a:lnTo>
                  <a:pt x="859" y="12974"/>
                </a:lnTo>
                <a:lnTo>
                  <a:pt x="1762" y="12333"/>
                </a:lnTo>
                <a:lnTo>
                  <a:pt x="2621" y="11691"/>
                </a:lnTo>
                <a:lnTo>
                  <a:pt x="3479" y="10907"/>
                </a:lnTo>
                <a:lnTo>
                  <a:pt x="4383" y="9980"/>
                </a:lnTo>
                <a:lnTo>
                  <a:pt x="5242" y="8982"/>
                </a:lnTo>
                <a:lnTo>
                  <a:pt x="6055" y="8127"/>
                </a:lnTo>
                <a:lnTo>
                  <a:pt x="6914" y="6986"/>
                </a:lnTo>
                <a:lnTo>
                  <a:pt x="7818" y="5988"/>
                </a:lnTo>
                <a:lnTo>
                  <a:pt x="8676" y="4990"/>
                </a:lnTo>
                <a:lnTo>
                  <a:pt x="9580" y="3992"/>
                </a:lnTo>
                <a:lnTo>
                  <a:pt x="10438" y="3137"/>
                </a:lnTo>
                <a:lnTo>
                  <a:pt x="11342" y="2210"/>
                </a:lnTo>
                <a:lnTo>
                  <a:pt x="12291" y="1354"/>
                </a:lnTo>
                <a:lnTo>
                  <a:pt x="13195" y="642"/>
                </a:lnTo>
                <a:lnTo>
                  <a:pt x="14189" y="0"/>
                </a:lnTo>
                <a:lnTo>
                  <a:pt x="15093" y="784"/>
                </a:lnTo>
                <a:lnTo>
                  <a:pt x="15997" y="1853"/>
                </a:lnTo>
                <a:lnTo>
                  <a:pt x="16810" y="3137"/>
                </a:lnTo>
                <a:lnTo>
                  <a:pt x="17578" y="4420"/>
                </a:lnTo>
                <a:lnTo>
                  <a:pt x="18346" y="5774"/>
                </a:lnTo>
                <a:lnTo>
                  <a:pt x="18979" y="7343"/>
                </a:lnTo>
                <a:lnTo>
                  <a:pt x="19521" y="8768"/>
                </a:lnTo>
                <a:lnTo>
                  <a:pt x="20109" y="10194"/>
                </a:lnTo>
                <a:close/>
              </a:path>
            </a:pathLst>
          </a:custGeom>
          <a:solidFill>
            <a:srgbClr val="FFFF99"/>
          </a:solidFill>
          <a:ln w="12700">
            <a:miter lim="400000"/>
          </a:ln>
        </p:spPr>
        <p:txBody>
          <a:bodyPr lIns="0" tIns="0" rIns="0" bIns="0"/>
          <a:lstStyle/>
          <a:p>
            <a:pPr lvl="0"/>
          </a:p>
        </p:txBody>
      </p:sp>
      <p:sp>
        <p:nvSpPr>
          <p:cNvPr id="304" name="Shape 304"/>
          <p:cNvSpPr/>
          <p:nvPr/>
        </p:nvSpPr>
        <p:spPr>
          <a:xfrm>
            <a:off x="5192712" y="1463675"/>
            <a:ext cx="80963" cy="38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76" y="7200"/>
                </a:moveTo>
                <a:lnTo>
                  <a:pt x="21600" y="12600"/>
                </a:lnTo>
                <a:lnTo>
                  <a:pt x="20329" y="15300"/>
                </a:lnTo>
                <a:lnTo>
                  <a:pt x="18212" y="18000"/>
                </a:lnTo>
                <a:lnTo>
                  <a:pt x="16518" y="21600"/>
                </a:lnTo>
                <a:lnTo>
                  <a:pt x="12282" y="19800"/>
                </a:lnTo>
                <a:lnTo>
                  <a:pt x="8471" y="18000"/>
                </a:lnTo>
                <a:lnTo>
                  <a:pt x="4659" y="15300"/>
                </a:lnTo>
                <a:lnTo>
                  <a:pt x="1271" y="9900"/>
                </a:lnTo>
                <a:lnTo>
                  <a:pt x="0" y="5400"/>
                </a:lnTo>
                <a:lnTo>
                  <a:pt x="1271" y="1800"/>
                </a:lnTo>
                <a:lnTo>
                  <a:pt x="3812" y="0"/>
                </a:lnTo>
                <a:lnTo>
                  <a:pt x="11012" y="0"/>
                </a:lnTo>
                <a:lnTo>
                  <a:pt x="15671" y="1800"/>
                </a:lnTo>
                <a:lnTo>
                  <a:pt x="19059" y="4500"/>
                </a:lnTo>
                <a:lnTo>
                  <a:pt x="21176" y="7200"/>
                </a:lnTo>
                <a:close/>
              </a:path>
            </a:pathLst>
          </a:custGeom>
          <a:solidFill>
            <a:srgbClr val="33CC33"/>
          </a:solidFill>
          <a:ln w="12700">
            <a:miter lim="400000"/>
          </a:ln>
        </p:spPr>
        <p:txBody>
          <a:bodyPr lIns="0" tIns="0" rIns="0" bIns="0"/>
          <a:lstStyle/>
          <a:p>
            <a:pPr lvl="0"/>
          </a:p>
        </p:txBody>
      </p:sp>
      <p:sp>
        <p:nvSpPr>
          <p:cNvPr id="305" name="Shape 305"/>
          <p:cNvSpPr/>
          <p:nvPr/>
        </p:nvSpPr>
        <p:spPr>
          <a:xfrm>
            <a:off x="5154612" y="1520825"/>
            <a:ext cx="52388" cy="5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800"/>
                </a:moveTo>
                <a:lnTo>
                  <a:pt x="15709" y="21600"/>
                </a:lnTo>
                <a:lnTo>
                  <a:pt x="12436" y="19800"/>
                </a:lnTo>
                <a:lnTo>
                  <a:pt x="8509" y="16200"/>
                </a:lnTo>
                <a:lnTo>
                  <a:pt x="0" y="10200"/>
                </a:lnTo>
                <a:lnTo>
                  <a:pt x="0" y="0"/>
                </a:lnTo>
                <a:lnTo>
                  <a:pt x="8509" y="3000"/>
                </a:lnTo>
                <a:lnTo>
                  <a:pt x="14400" y="9600"/>
                </a:lnTo>
                <a:lnTo>
                  <a:pt x="19636" y="16800"/>
                </a:lnTo>
                <a:lnTo>
                  <a:pt x="21600" y="19800"/>
                </a:lnTo>
                <a:close/>
              </a:path>
            </a:pathLst>
          </a:custGeom>
          <a:solidFill>
            <a:srgbClr val="66FF33"/>
          </a:solidFill>
          <a:ln w="12700">
            <a:miter lim="400000"/>
          </a:ln>
        </p:spPr>
        <p:txBody>
          <a:bodyPr lIns="0" tIns="0" rIns="0" bIns="0"/>
          <a:lstStyle/>
          <a:p>
            <a:pPr lvl="0"/>
          </a:p>
        </p:txBody>
      </p:sp>
      <p:sp>
        <p:nvSpPr>
          <p:cNvPr id="306" name="Shape 306"/>
          <p:cNvSpPr/>
          <p:nvPr/>
        </p:nvSpPr>
        <p:spPr>
          <a:xfrm>
            <a:off x="4741862" y="1644650"/>
            <a:ext cx="258763" cy="161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94"/>
                </a:moveTo>
                <a:lnTo>
                  <a:pt x="21202" y="6353"/>
                </a:lnTo>
                <a:lnTo>
                  <a:pt x="20672" y="11224"/>
                </a:lnTo>
                <a:lnTo>
                  <a:pt x="19745" y="16518"/>
                </a:lnTo>
                <a:lnTo>
                  <a:pt x="18950" y="21600"/>
                </a:lnTo>
                <a:lnTo>
                  <a:pt x="17360" y="20541"/>
                </a:lnTo>
                <a:lnTo>
                  <a:pt x="15902" y="18424"/>
                </a:lnTo>
                <a:lnTo>
                  <a:pt x="14842" y="15882"/>
                </a:lnTo>
                <a:lnTo>
                  <a:pt x="13649" y="13553"/>
                </a:lnTo>
                <a:lnTo>
                  <a:pt x="11926" y="14612"/>
                </a:lnTo>
                <a:lnTo>
                  <a:pt x="10336" y="15247"/>
                </a:lnTo>
                <a:lnTo>
                  <a:pt x="8481" y="15459"/>
                </a:lnTo>
                <a:lnTo>
                  <a:pt x="6758" y="15882"/>
                </a:lnTo>
                <a:lnTo>
                  <a:pt x="4903" y="16306"/>
                </a:lnTo>
                <a:lnTo>
                  <a:pt x="3313" y="16518"/>
                </a:lnTo>
                <a:lnTo>
                  <a:pt x="1590" y="17153"/>
                </a:lnTo>
                <a:lnTo>
                  <a:pt x="0" y="17788"/>
                </a:lnTo>
                <a:lnTo>
                  <a:pt x="530" y="15247"/>
                </a:lnTo>
                <a:lnTo>
                  <a:pt x="1458" y="12282"/>
                </a:lnTo>
                <a:lnTo>
                  <a:pt x="2385" y="9529"/>
                </a:lnTo>
                <a:lnTo>
                  <a:pt x="3710" y="6565"/>
                </a:lnTo>
                <a:lnTo>
                  <a:pt x="4903" y="4235"/>
                </a:lnTo>
                <a:lnTo>
                  <a:pt x="6626" y="1906"/>
                </a:lnTo>
                <a:lnTo>
                  <a:pt x="8216" y="635"/>
                </a:lnTo>
                <a:lnTo>
                  <a:pt x="10336" y="0"/>
                </a:lnTo>
                <a:lnTo>
                  <a:pt x="16299" y="0"/>
                </a:lnTo>
                <a:lnTo>
                  <a:pt x="17757" y="424"/>
                </a:lnTo>
                <a:lnTo>
                  <a:pt x="18950" y="635"/>
                </a:lnTo>
                <a:lnTo>
                  <a:pt x="20407" y="1059"/>
                </a:lnTo>
                <a:lnTo>
                  <a:pt x="21600" y="1694"/>
                </a:lnTo>
                <a:close/>
              </a:path>
            </a:pathLst>
          </a:custGeom>
          <a:solidFill/>
          <a:ln w="12700">
            <a:miter lim="400000"/>
          </a:ln>
        </p:spPr>
        <p:txBody>
          <a:bodyPr lIns="0" tIns="0" rIns="0" bIns="0"/>
          <a:lstStyle/>
          <a:p>
            <a:pPr lvl="0"/>
          </a:p>
        </p:txBody>
      </p:sp>
      <p:sp>
        <p:nvSpPr>
          <p:cNvPr id="307" name="Shape 307"/>
          <p:cNvSpPr/>
          <p:nvPr/>
        </p:nvSpPr>
        <p:spPr>
          <a:xfrm>
            <a:off x="5003800" y="1673225"/>
            <a:ext cx="352425" cy="238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40"/>
                </a:moveTo>
                <a:lnTo>
                  <a:pt x="20043" y="13248"/>
                </a:lnTo>
                <a:lnTo>
                  <a:pt x="18486" y="14400"/>
                </a:lnTo>
                <a:lnTo>
                  <a:pt x="16832" y="15264"/>
                </a:lnTo>
                <a:lnTo>
                  <a:pt x="15081" y="16272"/>
                </a:lnTo>
                <a:lnTo>
                  <a:pt x="13330" y="17136"/>
                </a:lnTo>
                <a:lnTo>
                  <a:pt x="11676" y="18288"/>
                </a:lnTo>
                <a:lnTo>
                  <a:pt x="10216" y="19872"/>
                </a:lnTo>
                <a:lnTo>
                  <a:pt x="8854" y="21600"/>
                </a:lnTo>
                <a:lnTo>
                  <a:pt x="8173" y="19584"/>
                </a:lnTo>
                <a:lnTo>
                  <a:pt x="7492" y="18000"/>
                </a:lnTo>
                <a:lnTo>
                  <a:pt x="6422" y="16416"/>
                </a:lnTo>
                <a:lnTo>
                  <a:pt x="5157" y="15120"/>
                </a:lnTo>
                <a:lnTo>
                  <a:pt x="3795" y="14256"/>
                </a:lnTo>
                <a:lnTo>
                  <a:pt x="2627" y="13248"/>
                </a:lnTo>
                <a:lnTo>
                  <a:pt x="1265" y="12672"/>
                </a:lnTo>
                <a:lnTo>
                  <a:pt x="0" y="12240"/>
                </a:lnTo>
                <a:lnTo>
                  <a:pt x="292" y="8784"/>
                </a:lnTo>
                <a:lnTo>
                  <a:pt x="1849" y="3024"/>
                </a:lnTo>
                <a:lnTo>
                  <a:pt x="2432" y="0"/>
                </a:lnTo>
                <a:lnTo>
                  <a:pt x="5059" y="720"/>
                </a:lnTo>
                <a:lnTo>
                  <a:pt x="7589" y="1584"/>
                </a:lnTo>
                <a:lnTo>
                  <a:pt x="10022" y="2736"/>
                </a:lnTo>
                <a:lnTo>
                  <a:pt x="12454" y="4032"/>
                </a:lnTo>
                <a:lnTo>
                  <a:pt x="14886" y="5904"/>
                </a:lnTo>
                <a:lnTo>
                  <a:pt x="17124" y="7632"/>
                </a:lnTo>
                <a:lnTo>
                  <a:pt x="19459" y="9936"/>
                </a:lnTo>
                <a:lnTo>
                  <a:pt x="21600" y="12240"/>
                </a:lnTo>
                <a:close/>
              </a:path>
            </a:pathLst>
          </a:custGeom>
          <a:solidFill/>
          <a:ln w="12700">
            <a:miter lim="400000"/>
          </a:ln>
        </p:spPr>
        <p:txBody>
          <a:bodyPr lIns="0" tIns="0" rIns="0" bIns="0"/>
          <a:lstStyle/>
          <a:p>
            <a:pPr lvl="0"/>
          </a:p>
        </p:txBody>
      </p:sp>
      <p:sp>
        <p:nvSpPr>
          <p:cNvPr id="308" name="Shape 308"/>
          <p:cNvSpPr/>
          <p:nvPr/>
        </p:nvSpPr>
        <p:spPr>
          <a:xfrm>
            <a:off x="5197475" y="1790700"/>
            <a:ext cx="938213" cy="255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05"/>
                </a:moveTo>
                <a:lnTo>
                  <a:pt x="21015" y="3220"/>
                </a:lnTo>
                <a:lnTo>
                  <a:pt x="20650" y="5903"/>
                </a:lnTo>
                <a:lnTo>
                  <a:pt x="20284" y="8855"/>
                </a:lnTo>
                <a:lnTo>
                  <a:pt x="19955" y="11806"/>
                </a:lnTo>
                <a:lnTo>
                  <a:pt x="7419" y="20929"/>
                </a:lnTo>
                <a:lnTo>
                  <a:pt x="219" y="21600"/>
                </a:lnTo>
                <a:lnTo>
                  <a:pt x="219" y="18246"/>
                </a:lnTo>
                <a:lnTo>
                  <a:pt x="110" y="16770"/>
                </a:lnTo>
                <a:lnTo>
                  <a:pt x="0" y="15563"/>
                </a:lnTo>
                <a:lnTo>
                  <a:pt x="841" y="13416"/>
                </a:lnTo>
                <a:lnTo>
                  <a:pt x="914" y="13684"/>
                </a:lnTo>
                <a:lnTo>
                  <a:pt x="804" y="14221"/>
                </a:lnTo>
                <a:lnTo>
                  <a:pt x="658" y="15160"/>
                </a:lnTo>
                <a:lnTo>
                  <a:pt x="731" y="16099"/>
                </a:lnTo>
                <a:lnTo>
                  <a:pt x="914" y="17039"/>
                </a:lnTo>
                <a:lnTo>
                  <a:pt x="1133" y="17575"/>
                </a:lnTo>
                <a:lnTo>
                  <a:pt x="1425" y="17843"/>
                </a:lnTo>
                <a:lnTo>
                  <a:pt x="1718" y="17843"/>
                </a:lnTo>
                <a:lnTo>
                  <a:pt x="1974" y="17575"/>
                </a:lnTo>
                <a:lnTo>
                  <a:pt x="2266" y="17441"/>
                </a:lnTo>
                <a:lnTo>
                  <a:pt x="2558" y="17039"/>
                </a:lnTo>
                <a:lnTo>
                  <a:pt x="2778" y="16502"/>
                </a:lnTo>
                <a:lnTo>
                  <a:pt x="3582" y="16368"/>
                </a:lnTo>
                <a:lnTo>
                  <a:pt x="4276" y="15563"/>
                </a:lnTo>
                <a:lnTo>
                  <a:pt x="4934" y="14087"/>
                </a:lnTo>
                <a:lnTo>
                  <a:pt x="5592" y="12745"/>
                </a:lnTo>
                <a:lnTo>
                  <a:pt x="6213" y="11538"/>
                </a:lnTo>
                <a:lnTo>
                  <a:pt x="6908" y="10733"/>
                </a:lnTo>
                <a:lnTo>
                  <a:pt x="7639" y="10465"/>
                </a:lnTo>
                <a:lnTo>
                  <a:pt x="8479" y="11538"/>
                </a:lnTo>
                <a:lnTo>
                  <a:pt x="9283" y="12209"/>
                </a:lnTo>
                <a:lnTo>
                  <a:pt x="10087" y="12611"/>
                </a:lnTo>
                <a:lnTo>
                  <a:pt x="11001" y="12745"/>
                </a:lnTo>
                <a:lnTo>
                  <a:pt x="11842" y="13014"/>
                </a:lnTo>
                <a:lnTo>
                  <a:pt x="12755" y="12745"/>
                </a:lnTo>
                <a:lnTo>
                  <a:pt x="13632" y="12209"/>
                </a:lnTo>
                <a:lnTo>
                  <a:pt x="14400" y="11270"/>
                </a:lnTo>
                <a:lnTo>
                  <a:pt x="15168" y="10062"/>
                </a:lnTo>
                <a:lnTo>
                  <a:pt x="15168" y="8586"/>
                </a:lnTo>
                <a:lnTo>
                  <a:pt x="15058" y="7781"/>
                </a:lnTo>
                <a:lnTo>
                  <a:pt x="14875" y="7111"/>
                </a:lnTo>
                <a:lnTo>
                  <a:pt x="14144" y="7916"/>
                </a:lnTo>
                <a:lnTo>
                  <a:pt x="13377" y="8184"/>
                </a:lnTo>
                <a:lnTo>
                  <a:pt x="12646" y="8452"/>
                </a:lnTo>
                <a:lnTo>
                  <a:pt x="11951" y="8184"/>
                </a:lnTo>
                <a:lnTo>
                  <a:pt x="11293" y="7916"/>
                </a:lnTo>
                <a:lnTo>
                  <a:pt x="10599" y="7513"/>
                </a:lnTo>
                <a:lnTo>
                  <a:pt x="9978" y="6976"/>
                </a:lnTo>
                <a:lnTo>
                  <a:pt x="9283" y="6574"/>
                </a:lnTo>
                <a:lnTo>
                  <a:pt x="8662" y="6037"/>
                </a:lnTo>
                <a:lnTo>
                  <a:pt x="8041" y="5635"/>
                </a:lnTo>
                <a:lnTo>
                  <a:pt x="7419" y="5635"/>
                </a:lnTo>
                <a:lnTo>
                  <a:pt x="6761" y="5903"/>
                </a:lnTo>
                <a:lnTo>
                  <a:pt x="6140" y="6306"/>
                </a:lnTo>
                <a:lnTo>
                  <a:pt x="5519" y="7111"/>
                </a:lnTo>
                <a:lnTo>
                  <a:pt x="4897" y="8452"/>
                </a:lnTo>
                <a:lnTo>
                  <a:pt x="4276" y="10062"/>
                </a:lnTo>
                <a:lnTo>
                  <a:pt x="4020" y="10330"/>
                </a:lnTo>
                <a:lnTo>
                  <a:pt x="3801" y="10465"/>
                </a:lnTo>
                <a:lnTo>
                  <a:pt x="3582" y="10733"/>
                </a:lnTo>
                <a:lnTo>
                  <a:pt x="3362" y="10867"/>
                </a:lnTo>
                <a:lnTo>
                  <a:pt x="3143" y="11135"/>
                </a:lnTo>
                <a:lnTo>
                  <a:pt x="2339" y="11135"/>
                </a:lnTo>
                <a:lnTo>
                  <a:pt x="3362" y="8989"/>
                </a:lnTo>
                <a:lnTo>
                  <a:pt x="4422" y="7111"/>
                </a:lnTo>
                <a:lnTo>
                  <a:pt x="5592" y="5635"/>
                </a:lnTo>
                <a:lnTo>
                  <a:pt x="7858" y="3220"/>
                </a:lnTo>
                <a:lnTo>
                  <a:pt x="9064" y="2281"/>
                </a:lnTo>
                <a:lnTo>
                  <a:pt x="10307" y="1476"/>
                </a:lnTo>
                <a:lnTo>
                  <a:pt x="11513" y="805"/>
                </a:lnTo>
                <a:lnTo>
                  <a:pt x="12755" y="671"/>
                </a:lnTo>
                <a:lnTo>
                  <a:pt x="14035" y="268"/>
                </a:lnTo>
                <a:lnTo>
                  <a:pt x="15277" y="268"/>
                </a:lnTo>
                <a:lnTo>
                  <a:pt x="16520" y="0"/>
                </a:lnTo>
                <a:lnTo>
                  <a:pt x="17836" y="268"/>
                </a:lnTo>
                <a:lnTo>
                  <a:pt x="19078" y="402"/>
                </a:lnTo>
                <a:lnTo>
                  <a:pt x="20357" y="671"/>
                </a:lnTo>
                <a:lnTo>
                  <a:pt x="21600" y="805"/>
                </a:lnTo>
                <a:close/>
              </a:path>
            </a:pathLst>
          </a:custGeom>
          <a:solidFill>
            <a:srgbClr val="FFFFFF"/>
          </a:solidFill>
          <a:ln w="12700">
            <a:miter lim="400000"/>
          </a:ln>
        </p:spPr>
        <p:txBody>
          <a:bodyPr lIns="0" tIns="0" rIns="0" bIns="0"/>
          <a:lstStyle/>
          <a:p>
            <a:pPr lvl="0"/>
          </a:p>
        </p:txBody>
      </p:sp>
      <p:sp>
        <p:nvSpPr>
          <p:cNvPr id="309" name="Shape 309"/>
          <p:cNvSpPr/>
          <p:nvPr/>
        </p:nvSpPr>
        <p:spPr>
          <a:xfrm>
            <a:off x="6156325" y="1800225"/>
            <a:ext cx="1273175" cy="965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04" y="2629"/>
                </a:moveTo>
                <a:lnTo>
                  <a:pt x="11931" y="2949"/>
                </a:lnTo>
                <a:lnTo>
                  <a:pt x="12604" y="3339"/>
                </a:lnTo>
                <a:lnTo>
                  <a:pt x="13305" y="3730"/>
                </a:lnTo>
                <a:lnTo>
                  <a:pt x="14032" y="4157"/>
                </a:lnTo>
                <a:lnTo>
                  <a:pt x="14705" y="4618"/>
                </a:lnTo>
                <a:lnTo>
                  <a:pt x="15379" y="5116"/>
                </a:lnTo>
                <a:lnTo>
                  <a:pt x="16725" y="6324"/>
                </a:lnTo>
                <a:lnTo>
                  <a:pt x="17479" y="7993"/>
                </a:lnTo>
                <a:lnTo>
                  <a:pt x="18153" y="9734"/>
                </a:lnTo>
                <a:lnTo>
                  <a:pt x="18718" y="11439"/>
                </a:lnTo>
                <a:lnTo>
                  <a:pt x="19284" y="13216"/>
                </a:lnTo>
                <a:lnTo>
                  <a:pt x="19769" y="14992"/>
                </a:lnTo>
                <a:lnTo>
                  <a:pt x="20334" y="16804"/>
                </a:lnTo>
                <a:lnTo>
                  <a:pt x="20873" y="18580"/>
                </a:lnTo>
                <a:lnTo>
                  <a:pt x="21492" y="20321"/>
                </a:lnTo>
                <a:lnTo>
                  <a:pt x="21600" y="20641"/>
                </a:lnTo>
                <a:lnTo>
                  <a:pt x="21546" y="20925"/>
                </a:lnTo>
                <a:lnTo>
                  <a:pt x="21465" y="21103"/>
                </a:lnTo>
                <a:lnTo>
                  <a:pt x="21304" y="21209"/>
                </a:lnTo>
                <a:lnTo>
                  <a:pt x="21088" y="21316"/>
                </a:lnTo>
                <a:lnTo>
                  <a:pt x="20873" y="21351"/>
                </a:lnTo>
                <a:lnTo>
                  <a:pt x="20711" y="21458"/>
                </a:lnTo>
                <a:lnTo>
                  <a:pt x="20550" y="21600"/>
                </a:lnTo>
                <a:lnTo>
                  <a:pt x="19876" y="21245"/>
                </a:lnTo>
                <a:lnTo>
                  <a:pt x="17856" y="20072"/>
                </a:lnTo>
                <a:lnTo>
                  <a:pt x="17210" y="19646"/>
                </a:lnTo>
                <a:lnTo>
                  <a:pt x="16537" y="19255"/>
                </a:lnTo>
                <a:lnTo>
                  <a:pt x="15863" y="18829"/>
                </a:lnTo>
                <a:lnTo>
                  <a:pt x="15244" y="18367"/>
                </a:lnTo>
                <a:lnTo>
                  <a:pt x="14624" y="17941"/>
                </a:lnTo>
                <a:lnTo>
                  <a:pt x="13951" y="17443"/>
                </a:lnTo>
                <a:lnTo>
                  <a:pt x="13305" y="16911"/>
                </a:lnTo>
                <a:lnTo>
                  <a:pt x="12685" y="16413"/>
                </a:lnTo>
                <a:lnTo>
                  <a:pt x="12039" y="15916"/>
                </a:lnTo>
                <a:lnTo>
                  <a:pt x="11419" y="15418"/>
                </a:lnTo>
                <a:lnTo>
                  <a:pt x="10827" y="14886"/>
                </a:lnTo>
                <a:lnTo>
                  <a:pt x="10207" y="14317"/>
                </a:lnTo>
                <a:lnTo>
                  <a:pt x="9642" y="14282"/>
                </a:lnTo>
                <a:lnTo>
                  <a:pt x="8107" y="14282"/>
                </a:lnTo>
                <a:lnTo>
                  <a:pt x="7595" y="14317"/>
                </a:lnTo>
                <a:lnTo>
                  <a:pt x="7083" y="14388"/>
                </a:lnTo>
                <a:lnTo>
                  <a:pt x="6599" y="14424"/>
                </a:lnTo>
                <a:lnTo>
                  <a:pt x="6087" y="14530"/>
                </a:lnTo>
                <a:lnTo>
                  <a:pt x="5548" y="14637"/>
                </a:lnTo>
                <a:lnTo>
                  <a:pt x="5036" y="14708"/>
                </a:lnTo>
                <a:lnTo>
                  <a:pt x="4013" y="14921"/>
                </a:lnTo>
                <a:lnTo>
                  <a:pt x="3555" y="15028"/>
                </a:lnTo>
                <a:lnTo>
                  <a:pt x="3043" y="15170"/>
                </a:lnTo>
                <a:lnTo>
                  <a:pt x="2559" y="15276"/>
                </a:lnTo>
                <a:lnTo>
                  <a:pt x="2047" y="15383"/>
                </a:lnTo>
                <a:lnTo>
                  <a:pt x="1374" y="3624"/>
                </a:lnTo>
                <a:lnTo>
                  <a:pt x="1427" y="3339"/>
                </a:lnTo>
                <a:lnTo>
                  <a:pt x="1293" y="3055"/>
                </a:lnTo>
                <a:lnTo>
                  <a:pt x="1077" y="2842"/>
                </a:lnTo>
                <a:lnTo>
                  <a:pt x="835" y="2736"/>
                </a:lnTo>
                <a:lnTo>
                  <a:pt x="0" y="2736"/>
                </a:lnTo>
                <a:lnTo>
                  <a:pt x="1077" y="0"/>
                </a:lnTo>
                <a:lnTo>
                  <a:pt x="11204" y="2629"/>
                </a:lnTo>
                <a:close/>
              </a:path>
            </a:pathLst>
          </a:custGeom>
          <a:solidFill>
            <a:srgbClr val="FFFF99"/>
          </a:solidFill>
          <a:ln w="12700">
            <a:miter lim="400000"/>
          </a:ln>
        </p:spPr>
        <p:txBody>
          <a:bodyPr lIns="0" tIns="0" rIns="0" bIns="0"/>
          <a:lstStyle/>
          <a:p>
            <a:pPr lvl="0"/>
          </a:p>
        </p:txBody>
      </p:sp>
      <p:sp>
        <p:nvSpPr>
          <p:cNvPr id="310" name="Shape 310"/>
          <p:cNvSpPr/>
          <p:nvPr/>
        </p:nvSpPr>
        <p:spPr>
          <a:xfrm>
            <a:off x="4579937" y="1811337"/>
            <a:ext cx="569913"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21" y="2267"/>
                </a:moveTo>
                <a:lnTo>
                  <a:pt x="14560" y="3533"/>
                </a:lnTo>
                <a:lnTo>
                  <a:pt x="14380" y="4867"/>
                </a:lnTo>
                <a:lnTo>
                  <a:pt x="14560" y="6200"/>
                </a:lnTo>
                <a:lnTo>
                  <a:pt x="15102" y="7333"/>
                </a:lnTo>
                <a:lnTo>
                  <a:pt x="16065" y="6533"/>
                </a:lnTo>
                <a:lnTo>
                  <a:pt x="16245" y="5267"/>
                </a:lnTo>
                <a:lnTo>
                  <a:pt x="16245" y="3800"/>
                </a:lnTo>
                <a:lnTo>
                  <a:pt x="16426" y="2467"/>
                </a:lnTo>
                <a:lnTo>
                  <a:pt x="17027" y="2600"/>
                </a:lnTo>
                <a:lnTo>
                  <a:pt x="17689" y="2667"/>
                </a:lnTo>
                <a:lnTo>
                  <a:pt x="18231" y="2800"/>
                </a:lnTo>
                <a:lnTo>
                  <a:pt x="18892" y="3067"/>
                </a:lnTo>
                <a:lnTo>
                  <a:pt x="19374" y="3400"/>
                </a:lnTo>
                <a:lnTo>
                  <a:pt x="19795" y="3800"/>
                </a:lnTo>
                <a:lnTo>
                  <a:pt x="20216" y="4333"/>
                </a:lnTo>
                <a:lnTo>
                  <a:pt x="20397" y="5000"/>
                </a:lnTo>
                <a:lnTo>
                  <a:pt x="20758" y="6200"/>
                </a:lnTo>
                <a:lnTo>
                  <a:pt x="21119" y="7467"/>
                </a:lnTo>
                <a:lnTo>
                  <a:pt x="21419" y="8733"/>
                </a:lnTo>
                <a:lnTo>
                  <a:pt x="21600" y="10067"/>
                </a:lnTo>
                <a:lnTo>
                  <a:pt x="20397" y="10467"/>
                </a:lnTo>
                <a:lnTo>
                  <a:pt x="18110" y="11533"/>
                </a:lnTo>
                <a:lnTo>
                  <a:pt x="16907" y="12067"/>
                </a:lnTo>
                <a:lnTo>
                  <a:pt x="15764" y="12667"/>
                </a:lnTo>
                <a:lnTo>
                  <a:pt x="14681" y="13267"/>
                </a:lnTo>
                <a:lnTo>
                  <a:pt x="13538" y="13933"/>
                </a:lnTo>
                <a:lnTo>
                  <a:pt x="12515" y="14667"/>
                </a:lnTo>
                <a:lnTo>
                  <a:pt x="10228" y="16133"/>
                </a:lnTo>
                <a:lnTo>
                  <a:pt x="9206" y="16933"/>
                </a:lnTo>
                <a:lnTo>
                  <a:pt x="8183" y="17800"/>
                </a:lnTo>
                <a:lnTo>
                  <a:pt x="7160" y="18600"/>
                </a:lnTo>
                <a:lnTo>
                  <a:pt x="6137" y="19533"/>
                </a:lnTo>
                <a:lnTo>
                  <a:pt x="5054" y="20467"/>
                </a:lnTo>
                <a:lnTo>
                  <a:pt x="4152" y="21533"/>
                </a:lnTo>
                <a:lnTo>
                  <a:pt x="3550" y="21600"/>
                </a:lnTo>
                <a:lnTo>
                  <a:pt x="2948" y="21533"/>
                </a:lnTo>
                <a:lnTo>
                  <a:pt x="2286" y="21333"/>
                </a:lnTo>
                <a:lnTo>
                  <a:pt x="1685" y="21000"/>
                </a:lnTo>
                <a:lnTo>
                  <a:pt x="1504" y="20600"/>
                </a:lnTo>
                <a:lnTo>
                  <a:pt x="1444" y="19933"/>
                </a:lnTo>
                <a:lnTo>
                  <a:pt x="1444" y="18800"/>
                </a:lnTo>
                <a:lnTo>
                  <a:pt x="2106" y="18933"/>
                </a:lnTo>
                <a:lnTo>
                  <a:pt x="2347" y="18600"/>
                </a:lnTo>
                <a:lnTo>
                  <a:pt x="2467" y="18000"/>
                </a:lnTo>
                <a:lnTo>
                  <a:pt x="2647" y="17467"/>
                </a:lnTo>
                <a:lnTo>
                  <a:pt x="2286" y="16400"/>
                </a:lnTo>
                <a:lnTo>
                  <a:pt x="1805" y="15400"/>
                </a:lnTo>
                <a:lnTo>
                  <a:pt x="1203" y="14467"/>
                </a:lnTo>
                <a:lnTo>
                  <a:pt x="662" y="13400"/>
                </a:lnTo>
                <a:lnTo>
                  <a:pt x="301" y="12333"/>
                </a:lnTo>
                <a:lnTo>
                  <a:pt x="0" y="11200"/>
                </a:lnTo>
                <a:lnTo>
                  <a:pt x="0" y="10067"/>
                </a:lnTo>
                <a:lnTo>
                  <a:pt x="361" y="8733"/>
                </a:lnTo>
                <a:lnTo>
                  <a:pt x="963" y="7667"/>
                </a:lnTo>
                <a:lnTo>
                  <a:pt x="1324" y="6400"/>
                </a:lnTo>
                <a:lnTo>
                  <a:pt x="1805" y="5200"/>
                </a:lnTo>
                <a:lnTo>
                  <a:pt x="2347" y="3933"/>
                </a:lnTo>
                <a:lnTo>
                  <a:pt x="2948" y="2867"/>
                </a:lnTo>
                <a:lnTo>
                  <a:pt x="3550" y="1933"/>
                </a:lnTo>
                <a:lnTo>
                  <a:pt x="4513" y="1333"/>
                </a:lnTo>
                <a:lnTo>
                  <a:pt x="5656" y="1133"/>
                </a:lnTo>
                <a:lnTo>
                  <a:pt x="5656" y="1667"/>
                </a:lnTo>
                <a:lnTo>
                  <a:pt x="5716" y="2067"/>
                </a:lnTo>
                <a:lnTo>
                  <a:pt x="6017" y="2400"/>
                </a:lnTo>
                <a:lnTo>
                  <a:pt x="6378" y="2667"/>
                </a:lnTo>
                <a:lnTo>
                  <a:pt x="7040" y="2600"/>
                </a:lnTo>
                <a:lnTo>
                  <a:pt x="7401" y="2067"/>
                </a:lnTo>
                <a:lnTo>
                  <a:pt x="7701" y="1333"/>
                </a:lnTo>
                <a:lnTo>
                  <a:pt x="8062" y="933"/>
                </a:lnTo>
                <a:lnTo>
                  <a:pt x="8544" y="800"/>
                </a:lnTo>
                <a:lnTo>
                  <a:pt x="9025" y="733"/>
                </a:lnTo>
                <a:lnTo>
                  <a:pt x="9988" y="467"/>
                </a:lnTo>
                <a:lnTo>
                  <a:pt x="10349" y="400"/>
                </a:lnTo>
                <a:lnTo>
                  <a:pt x="10830" y="267"/>
                </a:lnTo>
                <a:lnTo>
                  <a:pt x="11251" y="67"/>
                </a:lnTo>
                <a:lnTo>
                  <a:pt x="11733" y="0"/>
                </a:lnTo>
                <a:lnTo>
                  <a:pt x="11913" y="600"/>
                </a:lnTo>
                <a:lnTo>
                  <a:pt x="12214" y="1000"/>
                </a:lnTo>
                <a:lnTo>
                  <a:pt x="12575" y="1400"/>
                </a:lnTo>
                <a:lnTo>
                  <a:pt x="13417" y="2067"/>
                </a:lnTo>
                <a:lnTo>
                  <a:pt x="13899" y="2133"/>
                </a:lnTo>
                <a:lnTo>
                  <a:pt x="14380" y="2267"/>
                </a:lnTo>
                <a:lnTo>
                  <a:pt x="14921" y="2267"/>
                </a:lnTo>
                <a:close/>
              </a:path>
            </a:pathLst>
          </a:custGeom>
          <a:solidFill>
            <a:srgbClr val="FFCCCC"/>
          </a:solidFill>
          <a:ln w="12700">
            <a:miter lim="400000"/>
          </a:ln>
        </p:spPr>
        <p:txBody>
          <a:bodyPr lIns="0" tIns="0" rIns="0" bIns="0"/>
          <a:lstStyle/>
          <a:p>
            <a:pPr lvl="0"/>
          </a:p>
        </p:txBody>
      </p:sp>
      <p:sp>
        <p:nvSpPr>
          <p:cNvPr id="311" name="Shape 311"/>
          <p:cNvSpPr/>
          <p:nvPr/>
        </p:nvSpPr>
        <p:spPr>
          <a:xfrm>
            <a:off x="4721225" y="1922462"/>
            <a:ext cx="47625" cy="106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0"/>
                </a:moveTo>
                <a:lnTo>
                  <a:pt x="20160" y="5481"/>
                </a:lnTo>
                <a:lnTo>
                  <a:pt x="21600" y="11606"/>
                </a:lnTo>
                <a:lnTo>
                  <a:pt x="20160" y="17731"/>
                </a:lnTo>
                <a:lnTo>
                  <a:pt x="14400" y="21600"/>
                </a:lnTo>
                <a:lnTo>
                  <a:pt x="9360" y="20955"/>
                </a:lnTo>
                <a:lnTo>
                  <a:pt x="5760" y="19021"/>
                </a:lnTo>
                <a:lnTo>
                  <a:pt x="2160" y="16442"/>
                </a:lnTo>
                <a:lnTo>
                  <a:pt x="0" y="14507"/>
                </a:lnTo>
                <a:lnTo>
                  <a:pt x="2160" y="9994"/>
                </a:lnTo>
                <a:lnTo>
                  <a:pt x="4320" y="4836"/>
                </a:lnTo>
                <a:lnTo>
                  <a:pt x="7920" y="967"/>
                </a:lnTo>
                <a:lnTo>
                  <a:pt x="18000" y="0"/>
                </a:lnTo>
                <a:close/>
              </a:path>
            </a:pathLst>
          </a:custGeom>
          <a:solidFill/>
          <a:ln w="12700">
            <a:miter lim="400000"/>
          </a:ln>
        </p:spPr>
        <p:txBody>
          <a:bodyPr lIns="0" tIns="0" rIns="0" bIns="0"/>
          <a:lstStyle/>
          <a:p>
            <a:pPr lvl="0"/>
          </a:p>
        </p:txBody>
      </p:sp>
      <p:sp>
        <p:nvSpPr>
          <p:cNvPr id="312" name="Shape 312"/>
          <p:cNvSpPr/>
          <p:nvPr/>
        </p:nvSpPr>
        <p:spPr>
          <a:xfrm>
            <a:off x="4352925" y="1979612"/>
            <a:ext cx="1852613" cy="941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96" y="13769"/>
                </a:moveTo>
                <a:lnTo>
                  <a:pt x="21600" y="16719"/>
                </a:lnTo>
                <a:lnTo>
                  <a:pt x="21137" y="16755"/>
                </a:lnTo>
                <a:lnTo>
                  <a:pt x="20693" y="16828"/>
                </a:lnTo>
                <a:lnTo>
                  <a:pt x="20230" y="16828"/>
                </a:lnTo>
                <a:lnTo>
                  <a:pt x="19805" y="16755"/>
                </a:lnTo>
                <a:lnTo>
                  <a:pt x="19379" y="16719"/>
                </a:lnTo>
                <a:lnTo>
                  <a:pt x="18935" y="16646"/>
                </a:lnTo>
                <a:lnTo>
                  <a:pt x="18509" y="16537"/>
                </a:lnTo>
                <a:lnTo>
                  <a:pt x="18065" y="16428"/>
                </a:lnTo>
                <a:lnTo>
                  <a:pt x="17213" y="16209"/>
                </a:lnTo>
                <a:lnTo>
                  <a:pt x="16769" y="16100"/>
                </a:lnTo>
                <a:lnTo>
                  <a:pt x="16343" y="15954"/>
                </a:lnTo>
                <a:lnTo>
                  <a:pt x="15899" y="15845"/>
                </a:lnTo>
                <a:lnTo>
                  <a:pt x="15474" y="15808"/>
                </a:lnTo>
                <a:lnTo>
                  <a:pt x="15011" y="15736"/>
                </a:lnTo>
                <a:lnTo>
                  <a:pt x="14585" y="15699"/>
                </a:lnTo>
                <a:lnTo>
                  <a:pt x="14196" y="15553"/>
                </a:lnTo>
                <a:lnTo>
                  <a:pt x="13863" y="15408"/>
                </a:lnTo>
                <a:lnTo>
                  <a:pt x="13512" y="15226"/>
                </a:lnTo>
                <a:lnTo>
                  <a:pt x="13141" y="15044"/>
                </a:lnTo>
                <a:lnTo>
                  <a:pt x="12790" y="14825"/>
                </a:lnTo>
                <a:lnTo>
                  <a:pt x="12420" y="14679"/>
                </a:lnTo>
                <a:lnTo>
                  <a:pt x="12068" y="14497"/>
                </a:lnTo>
                <a:lnTo>
                  <a:pt x="11716" y="14279"/>
                </a:lnTo>
                <a:lnTo>
                  <a:pt x="11346" y="14133"/>
                </a:lnTo>
                <a:lnTo>
                  <a:pt x="10994" y="13987"/>
                </a:lnTo>
                <a:lnTo>
                  <a:pt x="10624" y="13805"/>
                </a:lnTo>
                <a:lnTo>
                  <a:pt x="10272" y="13696"/>
                </a:lnTo>
                <a:lnTo>
                  <a:pt x="9902" y="13623"/>
                </a:lnTo>
                <a:lnTo>
                  <a:pt x="9532" y="13587"/>
                </a:lnTo>
                <a:lnTo>
                  <a:pt x="8773" y="13587"/>
                </a:lnTo>
                <a:lnTo>
                  <a:pt x="8255" y="14206"/>
                </a:lnTo>
                <a:lnTo>
                  <a:pt x="7755" y="14898"/>
                </a:lnTo>
                <a:lnTo>
                  <a:pt x="6719" y="16136"/>
                </a:lnTo>
                <a:lnTo>
                  <a:pt x="6238" y="16828"/>
                </a:lnTo>
                <a:lnTo>
                  <a:pt x="5719" y="17448"/>
                </a:lnTo>
                <a:lnTo>
                  <a:pt x="5201" y="18030"/>
                </a:lnTo>
                <a:lnTo>
                  <a:pt x="4664" y="18577"/>
                </a:lnTo>
                <a:lnTo>
                  <a:pt x="4128" y="19160"/>
                </a:lnTo>
                <a:lnTo>
                  <a:pt x="3609" y="19669"/>
                </a:lnTo>
                <a:lnTo>
                  <a:pt x="3054" y="20107"/>
                </a:lnTo>
                <a:lnTo>
                  <a:pt x="2480" y="20580"/>
                </a:lnTo>
                <a:lnTo>
                  <a:pt x="1925" y="20908"/>
                </a:lnTo>
                <a:lnTo>
                  <a:pt x="1351" y="21199"/>
                </a:lnTo>
                <a:lnTo>
                  <a:pt x="740" y="21418"/>
                </a:lnTo>
                <a:lnTo>
                  <a:pt x="130" y="21600"/>
                </a:lnTo>
                <a:lnTo>
                  <a:pt x="0" y="20580"/>
                </a:lnTo>
                <a:lnTo>
                  <a:pt x="19" y="19451"/>
                </a:lnTo>
                <a:lnTo>
                  <a:pt x="130" y="17265"/>
                </a:lnTo>
                <a:lnTo>
                  <a:pt x="278" y="16100"/>
                </a:lnTo>
                <a:lnTo>
                  <a:pt x="463" y="14934"/>
                </a:lnTo>
                <a:lnTo>
                  <a:pt x="685" y="13805"/>
                </a:lnTo>
                <a:lnTo>
                  <a:pt x="944" y="12712"/>
                </a:lnTo>
                <a:lnTo>
                  <a:pt x="1240" y="11692"/>
                </a:lnTo>
                <a:lnTo>
                  <a:pt x="1573" y="10745"/>
                </a:lnTo>
                <a:lnTo>
                  <a:pt x="1962" y="9835"/>
                </a:lnTo>
                <a:lnTo>
                  <a:pt x="2388" y="8961"/>
                </a:lnTo>
                <a:lnTo>
                  <a:pt x="3258" y="9106"/>
                </a:lnTo>
                <a:lnTo>
                  <a:pt x="3017" y="9835"/>
                </a:lnTo>
                <a:lnTo>
                  <a:pt x="2739" y="10527"/>
                </a:lnTo>
                <a:lnTo>
                  <a:pt x="2480" y="11255"/>
                </a:lnTo>
                <a:lnTo>
                  <a:pt x="2277" y="12057"/>
                </a:lnTo>
                <a:lnTo>
                  <a:pt x="2073" y="12785"/>
                </a:lnTo>
                <a:lnTo>
                  <a:pt x="1980" y="13587"/>
                </a:lnTo>
                <a:lnTo>
                  <a:pt x="1980" y="14424"/>
                </a:lnTo>
                <a:lnTo>
                  <a:pt x="2129" y="15226"/>
                </a:lnTo>
                <a:lnTo>
                  <a:pt x="2277" y="15116"/>
                </a:lnTo>
                <a:lnTo>
                  <a:pt x="2443" y="15007"/>
                </a:lnTo>
                <a:lnTo>
                  <a:pt x="2573" y="14789"/>
                </a:lnTo>
                <a:lnTo>
                  <a:pt x="2647" y="14497"/>
                </a:lnTo>
                <a:lnTo>
                  <a:pt x="2758" y="13587"/>
                </a:lnTo>
                <a:lnTo>
                  <a:pt x="2943" y="12676"/>
                </a:lnTo>
                <a:lnTo>
                  <a:pt x="3147" y="11802"/>
                </a:lnTo>
                <a:lnTo>
                  <a:pt x="3406" y="11037"/>
                </a:lnTo>
                <a:lnTo>
                  <a:pt x="3683" y="10235"/>
                </a:lnTo>
                <a:lnTo>
                  <a:pt x="4016" y="9470"/>
                </a:lnTo>
                <a:lnTo>
                  <a:pt x="4387" y="8742"/>
                </a:lnTo>
                <a:lnTo>
                  <a:pt x="4757" y="8050"/>
                </a:lnTo>
                <a:lnTo>
                  <a:pt x="5571" y="6811"/>
                </a:lnTo>
                <a:lnTo>
                  <a:pt x="5997" y="6229"/>
                </a:lnTo>
                <a:lnTo>
                  <a:pt x="6441" y="5719"/>
                </a:lnTo>
                <a:lnTo>
                  <a:pt x="6904" y="5282"/>
                </a:lnTo>
                <a:lnTo>
                  <a:pt x="7330" y="4808"/>
                </a:lnTo>
                <a:lnTo>
                  <a:pt x="7755" y="4444"/>
                </a:lnTo>
                <a:lnTo>
                  <a:pt x="8162" y="4080"/>
                </a:lnTo>
                <a:lnTo>
                  <a:pt x="8736" y="3861"/>
                </a:lnTo>
                <a:lnTo>
                  <a:pt x="9347" y="3642"/>
                </a:lnTo>
                <a:lnTo>
                  <a:pt x="9921" y="3460"/>
                </a:lnTo>
                <a:lnTo>
                  <a:pt x="10569" y="3278"/>
                </a:lnTo>
                <a:lnTo>
                  <a:pt x="11161" y="3169"/>
                </a:lnTo>
                <a:lnTo>
                  <a:pt x="11809" y="3060"/>
                </a:lnTo>
                <a:lnTo>
                  <a:pt x="12420" y="2950"/>
                </a:lnTo>
                <a:lnTo>
                  <a:pt x="13049" y="2768"/>
                </a:lnTo>
                <a:lnTo>
                  <a:pt x="13678" y="2659"/>
                </a:lnTo>
                <a:lnTo>
                  <a:pt x="14326" y="2550"/>
                </a:lnTo>
                <a:lnTo>
                  <a:pt x="14955" y="2368"/>
                </a:lnTo>
                <a:lnTo>
                  <a:pt x="15566" y="2222"/>
                </a:lnTo>
                <a:lnTo>
                  <a:pt x="16195" y="1967"/>
                </a:lnTo>
                <a:lnTo>
                  <a:pt x="16806" y="1748"/>
                </a:lnTo>
                <a:lnTo>
                  <a:pt x="17417" y="1457"/>
                </a:lnTo>
                <a:lnTo>
                  <a:pt x="17991" y="1129"/>
                </a:lnTo>
                <a:lnTo>
                  <a:pt x="18398" y="911"/>
                </a:lnTo>
                <a:lnTo>
                  <a:pt x="18787" y="692"/>
                </a:lnTo>
                <a:lnTo>
                  <a:pt x="19231" y="437"/>
                </a:lnTo>
                <a:lnTo>
                  <a:pt x="19657" y="219"/>
                </a:lnTo>
                <a:lnTo>
                  <a:pt x="20101" y="109"/>
                </a:lnTo>
                <a:lnTo>
                  <a:pt x="20489" y="0"/>
                </a:lnTo>
                <a:lnTo>
                  <a:pt x="20897" y="0"/>
                </a:lnTo>
                <a:lnTo>
                  <a:pt x="21285" y="36"/>
                </a:lnTo>
                <a:lnTo>
                  <a:pt x="21396" y="13769"/>
                </a:lnTo>
                <a:close/>
              </a:path>
            </a:pathLst>
          </a:custGeom>
          <a:solidFill/>
          <a:ln w="12700">
            <a:miter lim="400000"/>
          </a:ln>
        </p:spPr>
        <p:txBody>
          <a:bodyPr lIns="0" tIns="0" rIns="0" bIns="0"/>
          <a:lstStyle/>
          <a:p>
            <a:pPr lvl="0"/>
          </a:p>
        </p:txBody>
      </p:sp>
      <p:sp>
        <p:nvSpPr>
          <p:cNvPr id="313" name="Shape 313"/>
          <p:cNvSpPr/>
          <p:nvPr/>
        </p:nvSpPr>
        <p:spPr>
          <a:xfrm>
            <a:off x="6599237" y="2524125"/>
            <a:ext cx="1201738" cy="1727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85" y="3415"/>
                </a:moveTo>
                <a:lnTo>
                  <a:pt x="12384" y="3593"/>
                </a:lnTo>
                <a:lnTo>
                  <a:pt x="13297" y="4249"/>
                </a:lnTo>
                <a:lnTo>
                  <a:pt x="14210" y="4924"/>
                </a:lnTo>
                <a:lnTo>
                  <a:pt x="15037" y="5638"/>
                </a:lnTo>
                <a:lnTo>
                  <a:pt x="15808" y="6353"/>
                </a:lnTo>
                <a:lnTo>
                  <a:pt x="16550" y="7068"/>
                </a:lnTo>
                <a:lnTo>
                  <a:pt x="17234" y="7822"/>
                </a:lnTo>
                <a:lnTo>
                  <a:pt x="17862" y="8557"/>
                </a:lnTo>
                <a:lnTo>
                  <a:pt x="18461" y="9331"/>
                </a:lnTo>
                <a:lnTo>
                  <a:pt x="19003" y="10105"/>
                </a:lnTo>
                <a:lnTo>
                  <a:pt x="19489" y="10919"/>
                </a:lnTo>
                <a:lnTo>
                  <a:pt x="19945" y="11713"/>
                </a:lnTo>
                <a:lnTo>
                  <a:pt x="20345" y="12527"/>
                </a:lnTo>
                <a:lnTo>
                  <a:pt x="20687" y="13361"/>
                </a:lnTo>
                <a:lnTo>
                  <a:pt x="21058" y="14195"/>
                </a:lnTo>
                <a:lnTo>
                  <a:pt x="21315" y="15068"/>
                </a:lnTo>
                <a:lnTo>
                  <a:pt x="21600" y="15942"/>
                </a:lnTo>
                <a:lnTo>
                  <a:pt x="20687" y="16438"/>
                </a:lnTo>
                <a:lnTo>
                  <a:pt x="19945" y="17014"/>
                </a:lnTo>
                <a:lnTo>
                  <a:pt x="19175" y="17610"/>
                </a:lnTo>
                <a:lnTo>
                  <a:pt x="18547" y="18265"/>
                </a:lnTo>
                <a:lnTo>
                  <a:pt x="17976" y="18940"/>
                </a:lnTo>
                <a:lnTo>
                  <a:pt x="17434" y="19654"/>
                </a:lnTo>
                <a:lnTo>
                  <a:pt x="16949" y="20369"/>
                </a:lnTo>
                <a:lnTo>
                  <a:pt x="16550" y="21084"/>
                </a:lnTo>
                <a:lnTo>
                  <a:pt x="16236" y="21223"/>
                </a:lnTo>
                <a:lnTo>
                  <a:pt x="15979" y="21421"/>
                </a:lnTo>
                <a:lnTo>
                  <a:pt x="15665" y="21540"/>
                </a:lnTo>
                <a:lnTo>
                  <a:pt x="15323" y="21600"/>
                </a:lnTo>
                <a:lnTo>
                  <a:pt x="15037" y="20429"/>
                </a:lnTo>
                <a:lnTo>
                  <a:pt x="14809" y="19178"/>
                </a:lnTo>
                <a:lnTo>
                  <a:pt x="14866" y="18007"/>
                </a:lnTo>
                <a:lnTo>
                  <a:pt x="15408" y="16895"/>
                </a:lnTo>
                <a:lnTo>
                  <a:pt x="16036" y="16676"/>
                </a:lnTo>
                <a:lnTo>
                  <a:pt x="16607" y="16399"/>
                </a:lnTo>
                <a:lnTo>
                  <a:pt x="17177" y="16081"/>
                </a:lnTo>
                <a:lnTo>
                  <a:pt x="17748" y="15743"/>
                </a:lnTo>
                <a:lnTo>
                  <a:pt x="18204" y="15366"/>
                </a:lnTo>
                <a:lnTo>
                  <a:pt x="18661" y="14969"/>
                </a:lnTo>
                <a:lnTo>
                  <a:pt x="18975" y="14532"/>
                </a:lnTo>
                <a:lnTo>
                  <a:pt x="19146" y="14076"/>
                </a:lnTo>
                <a:lnTo>
                  <a:pt x="18975" y="13957"/>
                </a:lnTo>
                <a:lnTo>
                  <a:pt x="18775" y="13857"/>
                </a:lnTo>
                <a:lnTo>
                  <a:pt x="18547" y="13798"/>
                </a:lnTo>
                <a:lnTo>
                  <a:pt x="18376" y="13699"/>
                </a:lnTo>
                <a:lnTo>
                  <a:pt x="18147" y="13679"/>
                </a:lnTo>
                <a:lnTo>
                  <a:pt x="17948" y="13599"/>
                </a:lnTo>
                <a:lnTo>
                  <a:pt x="17719" y="13579"/>
                </a:lnTo>
                <a:lnTo>
                  <a:pt x="17491" y="13540"/>
                </a:lnTo>
                <a:lnTo>
                  <a:pt x="17234" y="13182"/>
                </a:lnTo>
                <a:lnTo>
                  <a:pt x="17006" y="12805"/>
                </a:lnTo>
                <a:lnTo>
                  <a:pt x="16692" y="12488"/>
                </a:lnTo>
                <a:lnTo>
                  <a:pt x="16236" y="12269"/>
                </a:lnTo>
                <a:lnTo>
                  <a:pt x="15922" y="12210"/>
                </a:lnTo>
                <a:lnTo>
                  <a:pt x="15665" y="12249"/>
                </a:lnTo>
                <a:lnTo>
                  <a:pt x="15408" y="12309"/>
                </a:lnTo>
                <a:lnTo>
                  <a:pt x="15180" y="12408"/>
                </a:lnTo>
                <a:lnTo>
                  <a:pt x="14952" y="12527"/>
                </a:lnTo>
                <a:lnTo>
                  <a:pt x="14381" y="12924"/>
                </a:lnTo>
                <a:lnTo>
                  <a:pt x="14295" y="13242"/>
                </a:lnTo>
                <a:lnTo>
                  <a:pt x="14067" y="13520"/>
                </a:lnTo>
                <a:lnTo>
                  <a:pt x="13696" y="13699"/>
                </a:lnTo>
                <a:lnTo>
                  <a:pt x="13297" y="13798"/>
                </a:lnTo>
                <a:lnTo>
                  <a:pt x="12812" y="13421"/>
                </a:lnTo>
                <a:lnTo>
                  <a:pt x="12412" y="13024"/>
                </a:lnTo>
                <a:lnTo>
                  <a:pt x="12013" y="12587"/>
                </a:lnTo>
                <a:lnTo>
                  <a:pt x="11670" y="12150"/>
                </a:lnTo>
                <a:lnTo>
                  <a:pt x="11299" y="11713"/>
                </a:lnTo>
                <a:lnTo>
                  <a:pt x="10900" y="11276"/>
                </a:lnTo>
                <a:lnTo>
                  <a:pt x="10472" y="10879"/>
                </a:lnTo>
                <a:lnTo>
                  <a:pt x="9930" y="10482"/>
                </a:lnTo>
                <a:lnTo>
                  <a:pt x="9359" y="9768"/>
                </a:lnTo>
                <a:lnTo>
                  <a:pt x="9131" y="8954"/>
                </a:lnTo>
                <a:lnTo>
                  <a:pt x="9131" y="8100"/>
                </a:lnTo>
                <a:lnTo>
                  <a:pt x="9216" y="7226"/>
                </a:lnTo>
                <a:lnTo>
                  <a:pt x="9216" y="6353"/>
                </a:lnTo>
                <a:lnTo>
                  <a:pt x="9131" y="5559"/>
                </a:lnTo>
                <a:lnTo>
                  <a:pt x="8674" y="4844"/>
                </a:lnTo>
                <a:lnTo>
                  <a:pt x="7818" y="4209"/>
                </a:lnTo>
                <a:lnTo>
                  <a:pt x="6991" y="3971"/>
                </a:lnTo>
                <a:lnTo>
                  <a:pt x="6106" y="3812"/>
                </a:lnTo>
                <a:lnTo>
                  <a:pt x="4280" y="3574"/>
                </a:lnTo>
                <a:lnTo>
                  <a:pt x="3367" y="3415"/>
                </a:lnTo>
                <a:lnTo>
                  <a:pt x="2539" y="3157"/>
                </a:lnTo>
                <a:lnTo>
                  <a:pt x="1826" y="2819"/>
                </a:lnTo>
                <a:lnTo>
                  <a:pt x="1198" y="2303"/>
                </a:lnTo>
                <a:lnTo>
                  <a:pt x="0" y="199"/>
                </a:lnTo>
                <a:lnTo>
                  <a:pt x="428" y="119"/>
                </a:lnTo>
                <a:lnTo>
                  <a:pt x="942" y="60"/>
                </a:lnTo>
                <a:lnTo>
                  <a:pt x="1427" y="0"/>
                </a:lnTo>
                <a:lnTo>
                  <a:pt x="2368" y="0"/>
                </a:lnTo>
                <a:lnTo>
                  <a:pt x="2853" y="60"/>
                </a:lnTo>
                <a:lnTo>
                  <a:pt x="3281" y="159"/>
                </a:lnTo>
                <a:lnTo>
                  <a:pt x="3738" y="278"/>
                </a:lnTo>
                <a:lnTo>
                  <a:pt x="11585" y="3415"/>
                </a:lnTo>
                <a:close/>
              </a:path>
            </a:pathLst>
          </a:custGeom>
          <a:solidFill>
            <a:srgbClr val="FFCC99"/>
          </a:solidFill>
          <a:ln w="12700">
            <a:miter lim="400000"/>
          </a:ln>
        </p:spPr>
        <p:txBody>
          <a:bodyPr lIns="0" tIns="0" rIns="0" bIns="0"/>
          <a:lstStyle/>
          <a:p>
            <a:pPr lvl="0"/>
          </a:p>
        </p:txBody>
      </p:sp>
      <p:sp>
        <p:nvSpPr>
          <p:cNvPr id="314" name="Shape 314"/>
          <p:cNvSpPr/>
          <p:nvPr/>
        </p:nvSpPr>
        <p:spPr>
          <a:xfrm>
            <a:off x="4786312" y="2540000"/>
            <a:ext cx="3046413" cy="3344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05" y="0"/>
                </a:moveTo>
                <a:lnTo>
                  <a:pt x="12607" y="236"/>
                </a:lnTo>
                <a:lnTo>
                  <a:pt x="12742" y="748"/>
                </a:lnTo>
                <a:lnTo>
                  <a:pt x="12832" y="1005"/>
                </a:lnTo>
                <a:lnTo>
                  <a:pt x="12922" y="1240"/>
                </a:lnTo>
                <a:lnTo>
                  <a:pt x="13046" y="1466"/>
                </a:lnTo>
                <a:lnTo>
                  <a:pt x="13226" y="1671"/>
                </a:lnTo>
                <a:lnTo>
                  <a:pt x="13462" y="1835"/>
                </a:lnTo>
                <a:lnTo>
                  <a:pt x="13743" y="1979"/>
                </a:lnTo>
                <a:lnTo>
                  <a:pt x="14047" y="2091"/>
                </a:lnTo>
                <a:lnTo>
                  <a:pt x="14340" y="2153"/>
                </a:lnTo>
                <a:lnTo>
                  <a:pt x="14678" y="2184"/>
                </a:lnTo>
                <a:lnTo>
                  <a:pt x="14993" y="2235"/>
                </a:lnTo>
                <a:lnTo>
                  <a:pt x="15308" y="2296"/>
                </a:lnTo>
                <a:lnTo>
                  <a:pt x="15623" y="2378"/>
                </a:lnTo>
                <a:lnTo>
                  <a:pt x="15905" y="2512"/>
                </a:lnTo>
                <a:lnTo>
                  <a:pt x="16028" y="2942"/>
                </a:lnTo>
                <a:lnTo>
                  <a:pt x="16062" y="3383"/>
                </a:lnTo>
                <a:lnTo>
                  <a:pt x="16028" y="3855"/>
                </a:lnTo>
                <a:lnTo>
                  <a:pt x="15983" y="4295"/>
                </a:lnTo>
                <a:lnTo>
                  <a:pt x="15983" y="4746"/>
                </a:lnTo>
                <a:lnTo>
                  <a:pt x="16062" y="5167"/>
                </a:lnTo>
                <a:lnTo>
                  <a:pt x="16298" y="5546"/>
                </a:lnTo>
                <a:lnTo>
                  <a:pt x="16704" y="5905"/>
                </a:lnTo>
                <a:lnTo>
                  <a:pt x="17019" y="6376"/>
                </a:lnTo>
                <a:lnTo>
                  <a:pt x="17188" y="6633"/>
                </a:lnTo>
                <a:lnTo>
                  <a:pt x="17368" y="6879"/>
                </a:lnTo>
                <a:lnTo>
                  <a:pt x="17582" y="7104"/>
                </a:lnTo>
                <a:lnTo>
                  <a:pt x="17807" y="7258"/>
                </a:lnTo>
                <a:lnTo>
                  <a:pt x="18066" y="7391"/>
                </a:lnTo>
                <a:lnTo>
                  <a:pt x="18370" y="7432"/>
                </a:lnTo>
                <a:lnTo>
                  <a:pt x="18471" y="7361"/>
                </a:lnTo>
                <a:lnTo>
                  <a:pt x="18583" y="7279"/>
                </a:lnTo>
                <a:lnTo>
                  <a:pt x="18662" y="7166"/>
                </a:lnTo>
                <a:lnTo>
                  <a:pt x="18752" y="7074"/>
                </a:lnTo>
                <a:lnTo>
                  <a:pt x="18820" y="6961"/>
                </a:lnTo>
                <a:lnTo>
                  <a:pt x="18910" y="6858"/>
                </a:lnTo>
                <a:lnTo>
                  <a:pt x="18977" y="6746"/>
                </a:lnTo>
                <a:lnTo>
                  <a:pt x="19067" y="6653"/>
                </a:lnTo>
                <a:lnTo>
                  <a:pt x="19157" y="6746"/>
                </a:lnTo>
                <a:lnTo>
                  <a:pt x="19248" y="6858"/>
                </a:lnTo>
                <a:lnTo>
                  <a:pt x="19315" y="6971"/>
                </a:lnTo>
                <a:lnTo>
                  <a:pt x="19495" y="7197"/>
                </a:lnTo>
                <a:lnTo>
                  <a:pt x="19596" y="7289"/>
                </a:lnTo>
                <a:lnTo>
                  <a:pt x="19698" y="7371"/>
                </a:lnTo>
                <a:lnTo>
                  <a:pt x="19844" y="7432"/>
                </a:lnTo>
                <a:lnTo>
                  <a:pt x="19687" y="7678"/>
                </a:lnTo>
                <a:lnTo>
                  <a:pt x="19473" y="7853"/>
                </a:lnTo>
                <a:lnTo>
                  <a:pt x="19225" y="7976"/>
                </a:lnTo>
                <a:lnTo>
                  <a:pt x="18966" y="8088"/>
                </a:lnTo>
                <a:lnTo>
                  <a:pt x="18741" y="8232"/>
                </a:lnTo>
                <a:lnTo>
                  <a:pt x="18527" y="8396"/>
                </a:lnTo>
                <a:lnTo>
                  <a:pt x="18381" y="8601"/>
                </a:lnTo>
                <a:lnTo>
                  <a:pt x="18336" y="8909"/>
                </a:lnTo>
                <a:lnTo>
                  <a:pt x="18336" y="11082"/>
                </a:lnTo>
                <a:lnTo>
                  <a:pt x="18403" y="11225"/>
                </a:lnTo>
                <a:lnTo>
                  <a:pt x="18505" y="11359"/>
                </a:lnTo>
                <a:lnTo>
                  <a:pt x="18662" y="11441"/>
                </a:lnTo>
                <a:lnTo>
                  <a:pt x="18842" y="11471"/>
                </a:lnTo>
                <a:lnTo>
                  <a:pt x="19022" y="11471"/>
                </a:lnTo>
                <a:lnTo>
                  <a:pt x="19180" y="11410"/>
                </a:lnTo>
                <a:lnTo>
                  <a:pt x="19315" y="11328"/>
                </a:lnTo>
                <a:lnTo>
                  <a:pt x="19461" y="11215"/>
                </a:lnTo>
                <a:lnTo>
                  <a:pt x="19574" y="11082"/>
                </a:lnTo>
                <a:lnTo>
                  <a:pt x="19698" y="10959"/>
                </a:lnTo>
                <a:lnTo>
                  <a:pt x="19822" y="10846"/>
                </a:lnTo>
                <a:lnTo>
                  <a:pt x="19945" y="10754"/>
                </a:lnTo>
                <a:lnTo>
                  <a:pt x="20069" y="10446"/>
                </a:lnTo>
                <a:lnTo>
                  <a:pt x="20216" y="10139"/>
                </a:lnTo>
                <a:lnTo>
                  <a:pt x="20384" y="9852"/>
                </a:lnTo>
                <a:lnTo>
                  <a:pt x="20812" y="9278"/>
                </a:lnTo>
                <a:lnTo>
                  <a:pt x="21015" y="9001"/>
                </a:lnTo>
                <a:lnTo>
                  <a:pt x="21251" y="8734"/>
                </a:lnTo>
                <a:lnTo>
                  <a:pt x="21454" y="8447"/>
                </a:lnTo>
                <a:lnTo>
                  <a:pt x="21577" y="9103"/>
                </a:lnTo>
                <a:lnTo>
                  <a:pt x="21600" y="9800"/>
                </a:lnTo>
                <a:lnTo>
                  <a:pt x="21577" y="10508"/>
                </a:lnTo>
                <a:lnTo>
                  <a:pt x="21600" y="11164"/>
                </a:lnTo>
                <a:lnTo>
                  <a:pt x="21386" y="11307"/>
                </a:lnTo>
                <a:lnTo>
                  <a:pt x="21172" y="11441"/>
                </a:lnTo>
                <a:lnTo>
                  <a:pt x="20947" y="11533"/>
                </a:lnTo>
                <a:lnTo>
                  <a:pt x="20722" y="11615"/>
                </a:lnTo>
                <a:lnTo>
                  <a:pt x="20474" y="11666"/>
                </a:lnTo>
                <a:lnTo>
                  <a:pt x="20227" y="11707"/>
                </a:lnTo>
                <a:lnTo>
                  <a:pt x="19968" y="11759"/>
                </a:lnTo>
                <a:lnTo>
                  <a:pt x="19720" y="11789"/>
                </a:lnTo>
                <a:lnTo>
                  <a:pt x="19461" y="11820"/>
                </a:lnTo>
                <a:lnTo>
                  <a:pt x="18966" y="11882"/>
                </a:lnTo>
                <a:lnTo>
                  <a:pt x="18696" y="11953"/>
                </a:lnTo>
                <a:lnTo>
                  <a:pt x="18471" y="11994"/>
                </a:lnTo>
                <a:lnTo>
                  <a:pt x="18223" y="12076"/>
                </a:lnTo>
                <a:lnTo>
                  <a:pt x="17998" y="12169"/>
                </a:lnTo>
                <a:lnTo>
                  <a:pt x="17784" y="12302"/>
                </a:lnTo>
                <a:lnTo>
                  <a:pt x="17615" y="12507"/>
                </a:lnTo>
                <a:lnTo>
                  <a:pt x="17469" y="12732"/>
                </a:lnTo>
                <a:lnTo>
                  <a:pt x="17334" y="12958"/>
                </a:lnTo>
                <a:lnTo>
                  <a:pt x="17221" y="13183"/>
                </a:lnTo>
                <a:lnTo>
                  <a:pt x="17098" y="13409"/>
                </a:lnTo>
                <a:lnTo>
                  <a:pt x="16996" y="13645"/>
                </a:lnTo>
                <a:lnTo>
                  <a:pt x="16895" y="13870"/>
                </a:lnTo>
                <a:lnTo>
                  <a:pt x="16771" y="14096"/>
                </a:lnTo>
                <a:lnTo>
                  <a:pt x="16647" y="14291"/>
                </a:lnTo>
                <a:lnTo>
                  <a:pt x="16501" y="14496"/>
                </a:lnTo>
                <a:lnTo>
                  <a:pt x="16377" y="14690"/>
                </a:lnTo>
                <a:lnTo>
                  <a:pt x="16175" y="15101"/>
                </a:lnTo>
                <a:lnTo>
                  <a:pt x="16096" y="15326"/>
                </a:lnTo>
                <a:lnTo>
                  <a:pt x="16028" y="15552"/>
                </a:lnTo>
                <a:lnTo>
                  <a:pt x="15995" y="15777"/>
                </a:lnTo>
                <a:lnTo>
                  <a:pt x="16085" y="15962"/>
                </a:lnTo>
                <a:lnTo>
                  <a:pt x="16220" y="16126"/>
                </a:lnTo>
                <a:lnTo>
                  <a:pt x="16377" y="16259"/>
                </a:lnTo>
                <a:lnTo>
                  <a:pt x="16580" y="16402"/>
                </a:lnTo>
                <a:lnTo>
                  <a:pt x="16771" y="16525"/>
                </a:lnTo>
                <a:lnTo>
                  <a:pt x="16929" y="16669"/>
                </a:lnTo>
                <a:lnTo>
                  <a:pt x="17064" y="16843"/>
                </a:lnTo>
                <a:lnTo>
                  <a:pt x="17154" y="17038"/>
                </a:lnTo>
                <a:lnTo>
                  <a:pt x="17143" y="17294"/>
                </a:lnTo>
                <a:lnTo>
                  <a:pt x="17176" y="17530"/>
                </a:lnTo>
                <a:lnTo>
                  <a:pt x="17244" y="17756"/>
                </a:lnTo>
                <a:lnTo>
                  <a:pt x="17345" y="17971"/>
                </a:lnTo>
                <a:lnTo>
                  <a:pt x="17469" y="18176"/>
                </a:lnTo>
                <a:lnTo>
                  <a:pt x="17582" y="18381"/>
                </a:lnTo>
                <a:lnTo>
                  <a:pt x="17739" y="18832"/>
                </a:lnTo>
                <a:lnTo>
                  <a:pt x="17492" y="19068"/>
                </a:lnTo>
                <a:lnTo>
                  <a:pt x="17244" y="19314"/>
                </a:lnTo>
                <a:lnTo>
                  <a:pt x="16985" y="19539"/>
                </a:lnTo>
                <a:lnTo>
                  <a:pt x="16715" y="19744"/>
                </a:lnTo>
                <a:lnTo>
                  <a:pt x="16456" y="19939"/>
                </a:lnTo>
                <a:lnTo>
                  <a:pt x="16175" y="20124"/>
                </a:lnTo>
                <a:lnTo>
                  <a:pt x="15905" y="20298"/>
                </a:lnTo>
                <a:lnTo>
                  <a:pt x="15623" y="20483"/>
                </a:lnTo>
                <a:lnTo>
                  <a:pt x="15342" y="20636"/>
                </a:lnTo>
                <a:lnTo>
                  <a:pt x="15049" y="20780"/>
                </a:lnTo>
                <a:lnTo>
                  <a:pt x="14768" y="20944"/>
                </a:lnTo>
                <a:lnTo>
                  <a:pt x="14464" y="21067"/>
                </a:lnTo>
                <a:lnTo>
                  <a:pt x="14171" y="21210"/>
                </a:lnTo>
                <a:lnTo>
                  <a:pt x="13867" y="21344"/>
                </a:lnTo>
                <a:lnTo>
                  <a:pt x="13575" y="21467"/>
                </a:lnTo>
                <a:lnTo>
                  <a:pt x="13271" y="21600"/>
                </a:lnTo>
                <a:lnTo>
                  <a:pt x="13327" y="21210"/>
                </a:lnTo>
                <a:lnTo>
                  <a:pt x="13259" y="20852"/>
                </a:lnTo>
                <a:lnTo>
                  <a:pt x="13113" y="20513"/>
                </a:lnTo>
                <a:lnTo>
                  <a:pt x="12944" y="20175"/>
                </a:lnTo>
                <a:lnTo>
                  <a:pt x="12742" y="19826"/>
                </a:lnTo>
                <a:lnTo>
                  <a:pt x="12584" y="19468"/>
                </a:lnTo>
                <a:lnTo>
                  <a:pt x="12517" y="19099"/>
                </a:lnTo>
                <a:lnTo>
                  <a:pt x="12550" y="18699"/>
                </a:lnTo>
                <a:lnTo>
                  <a:pt x="12381" y="18576"/>
                </a:lnTo>
                <a:lnTo>
                  <a:pt x="12190" y="18494"/>
                </a:lnTo>
                <a:lnTo>
                  <a:pt x="11976" y="18432"/>
                </a:lnTo>
                <a:lnTo>
                  <a:pt x="11751" y="18402"/>
                </a:lnTo>
                <a:lnTo>
                  <a:pt x="11515" y="18371"/>
                </a:lnTo>
                <a:lnTo>
                  <a:pt x="11290" y="18350"/>
                </a:lnTo>
                <a:lnTo>
                  <a:pt x="11076" y="18320"/>
                </a:lnTo>
                <a:lnTo>
                  <a:pt x="10851" y="18289"/>
                </a:lnTo>
                <a:lnTo>
                  <a:pt x="10693" y="18330"/>
                </a:lnTo>
                <a:lnTo>
                  <a:pt x="10513" y="18350"/>
                </a:lnTo>
                <a:lnTo>
                  <a:pt x="10344" y="18371"/>
                </a:lnTo>
                <a:lnTo>
                  <a:pt x="10006" y="18371"/>
                </a:lnTo>
                <a:lnTo>
                  <a:pt x="9826" y="18350"/>
                </a:lnTo>
                <a:lnTo>
                  <a:pt x="9511" y="18289"/>
                </a:lnTo>
                <a:lnTo>
                  <a:pt x="9387" y="18145"/>
                </a:lnTo>
                <a:lnTo>
                  <a:pt x="9252" y="18002"/>
                </a:lnTo>
                <a:lnTo>
                  <a:pt x="8937" y="17776"/>
                </a:lnTo>
                <a:lnTo>
                  <a:pt x="8757" y="17694"/>
                </a:lnTo>
                <a:lnTo>
                  <a:pt x="8588" y="17612"/>
                </a:lnTo>
                <a:lnTo>
                  <a:pt x="8397" y="17571"/>
                </a:lnTo>
                <a:lnTo>
                  <a:pt x="8194" y="17520"/>
                </a:lnTo>
                <a:lnTo>
                  <a:pt x="7789" y="17458"/>
                </a:lnTo>
                <a:lnTo>
                  <a:pt x="7586" y="17438"/>
                </a:lnTo>
                <a:lnTo>
                  <a:pt x="7373" y="17438"/>
                </a:lnTo>
                <a:lnTo>
                  <a:pt x="7159" y="17458"/>
                </a:lnTo>
                <a:lnTo>
                  <a:pt x="6956" y="17469"/>
                </a:lnTo>
                <a:lnTo>
                  <a:pt x="6528" y="17530"/>
                </a:lnTo>
                <a:lnTo>
                  <a:pt x="6270" y="17346"/>
                </a:lnTo>
                <a:lnTo>
                  <a:pt x="6033" y="17120"/>
                </a:lnTo>
                <a:lnTo>
                  <a:pt x="5797" y="16864"/>
                </a:lnTo>
                <a:lnTo>
                  <a:pt x="5549" y="16618"/>
                </a:lnTo>
                <a:lnTo>
                  <a:pt x="5279" y="16413"/>
                </a:lnTo>
                <a:lnTo>
                  <a:pt x="4998" y="16300"/>
                </a:lnTo>
                <a:lnTo>
                  <a:pt x="4671" y="16269"/>
                </a:lnTo>
                <a:lnTo>
                  <a:pt x="4277" y="16361"/>
                </a:lnTo>
                <a:lnTo>
                  <a:pt x="3895" y="16433"/>
                </a:lnTo>
                <a:lnTo>
                  <a:pt x="3546" y="16413"/>
                </a:lnTo>
                <a:lnTo>
                  <a:pt x="3230" y="16331"/>
                </a:lnTo>
                <a:lnTo>
                  <a:pt x="2915" y="16177"/>
                </a:lnTo>
                <a:lnTo>
                  <a:pt x="2634" y="15982"/>
                </a:lnTo>
                <a:lnTo>
                  <a:pt x="2364" y="15757"/>
                </a:lnTo>
                <a:lnTo>
                  <a:pt x="2116" y="15521"/>
                </a:lnTo>
                <a:lnTo>
                  <a:pt x="1891" y="15275"/>
                </a:lnTo>
                <a:lnTo>
                  <a:pt x="1598" y="14988"/>
                </a:lnTo>
                <a:lnTo>
                  <a:pt x="1452" y="14649"/>
                </a:lnTo>
                <a:lnTo>
                  <a:pt x="1418" y="14270"/>
                </a:lnTo>
                <a:lnTo>
                  <a:pt x="1441" y="13881"/>
                </a:lnTo>
                <a:lnTo>
                  <a:pt x="1407" y="13532"/>
                </a:lnTo>
                <a:lnTo>
                  <a:pt x="1294" y="13214"/>
                </a:lnTo>
                <a:lnTo>
                  <a:pt x="1036" y="12958"/>
                </a:lnTo>
                <a:lnTo>
                  <a:pt x="563" y="12814"/>
                </a:lnTo>
                <a:lnTo>
                  <a:pt x="383" y="12650"/>
                </a:lnTo>
                <a:lnTo>
                  <a:pt x="259" y="12497"/>
                </a:lnTo>
                <a:lnTo>
                  <a:pt x="191" y="12302"/>
                </a:lnTo>
                <a:lnTo>
                  <a:pt x="135" y="12107"/>
                </a:lnTo>
                <a:lnTo>
                  <a:pt x="68" y="11697"/>
                </a:lnTo>
                <a:lnTo>
                  <a:pt x="45" y="11502"/>
                </a:lnTo>
                <a:lnTo>
                  <a:pt x="0" y="11297"/>
                </a:lnTo>
                <a:lnTo>
                  <a:pt x="416" y="11410"/>
                </a:lnTo>
                <a:lnTo>
                  <a:pt x="765" y="11625"/>
                </a:lnTo>
                <a:lnTo>
                  <a:pt x="1069" y="11902"/>
                </a:lnTo>
                <a:lnTo>
                  <a:pt x="1317" y="12240"/>
                </a:lnTo>
                <a:lnTo>
                  <a:pt x="1542" y="12589"/>
                </a:lnTo>
                <a:lnTo>
                  <a:pt x="1767" y="12958"/>
                </a:lnTo>
                <a:lnTo>
                  <a:pt x="2015" y="13296"/>
                </a:lnTo>
                <a:lnTo>
                  <a:pt x="2296" y="13594"/>
                </a:lnTo>
                <a:lnTo>
                  <a:pt x="2352" y="13665"/>
                </a:lnTo>
                <a:lnTo>
                  <a:pt x="2397" y="13727"/>
                </a:lnTo>
                <a:lnTo>
                  <a:pt x="2454" y="13809"/>
                </a:lnTo>
                <a:lnTo>
                  <a:pt x="2521" y="13870"/>
                </a:lnTo>
                <a:lnTo>
                  <a:pt x="2600" y="13922"/>
                </a:lnTo>
                <a:lnTo>
                  <a:pt x="2668" y="13963"/>
                </a:lnTo>
                <a:lnTo>
                  <a:pt x="2758" y="13993"/>
                </a:lnTo>
                <a:lnTo>
                  <a:pt x="2836" y="14014"/>
                </a:lnTo>
                <a:lnTo>
                  <a:pt x="2983" y="13706"/>
                </a:lnTo>
                <a:lnTo>
                  <a:pt x="3005" y="13358"/>
                </a:lnTo>
                <a:lnTo>
                  <a:pt x="2983" y="13009"/>
                </a:lnTo>
                <a:lnTo>
                  <a:pt x="2949" y="12671"/>
                </a:lnTo>
                <a:lnTo>
                  <a:pt x="2927" y="12507"/>
                </a:lnTo>
                <a:lnTo>
                  <a:pt x="2859" y="12353"/>
                </a:lnTo>
                <a:lnTo>
                  <a:pt x="2791" y="12169"/>
                </a:lnTo>
                <a:lnTo>
                  <a:pt x="2724" y="11994"/>
                </a:lnTo>
                <a:lnTo>
                  <a:pt x="2679" y="11841"/>
                </a:lnTo>
                <a:lnTo>
                  <a:pt x="2701" y="11697"/>
                </a:lnTo>
                <a:lnTo>
                  <a:pt x="2803" y="11584"/>
                </a:lnTo>
                <a:lnTo>
                  <a:pt x="3039" y="11502"/>
                </a:lnTo>
                <a:lnTo>
                  <a:pt x="3084" y="11338"/>
                </a:lnTo>
                <a:lnTo>
                  <a:pt x="3050" y="11195"/>
                </a:lnTo>
                <a:lnTo>
                  <a:pt x="2960" y="11051"/>
                </a:lnTo>
                <a:lnTo>
                  <a:pt x="2836" y="10928"/>
                </a:lnTo>
                <a:lnTo>
                  <a:pt x="3073" y="10938"/>
                </a:lnTo>
                <a:lnTo>
                  <a:pt x="3298" y="10908"/>
                </a:lnTo>
                <a:lnTo>
                  <a:pt x="3512" y="10856"/>
                </a:lnTo>
                <a:lnTo>
                  <a:pt x="3703" y="10795"/>
                </a:lnTo>
                <a:lnTo>
                  <a:pt x="3883" y="10703"/>
                </a:lnTo>
                <a:lnTo>
                  <a:pt x="4052" y="10590"/>
                </a:lnTo>
                <a:lnTo>
                  <a:pt x="4210" y="10477"/>
                </a:lnTo>
                <a:lnTo>
                  <a:pt x="4390" y="10334"/>
                </a:lnTo>
                <a:lnTo>
                  <a:pt x="4547" y="10190"/>
                </a:lnTo>
                <a:lnTo>
                  <a:pt x="4682" y="10047"/>
                </a:lnTo>
                <a:lnTo>
                  <a:pt x="5313" y="9472"/>
                </a:lnTo>
                <a:lnTo>
                  <a:pt x="5673" y="9247"/>
                </a:lnTo>
                <a:lnTo>
                  <a:pt x="5797" y="9278"/>
                </a:lnTo>
                <a:lnTo>
                  <a:pt x="5999" y="9401"/>
                </a:lnTo>
                <a:lnTo>
                  <a:pt x="6123" y="9472"/>
                </a:lnTo>
                <a:lnTo>
                  <a:pt x="6236" y="9513"/>
                </a:lnTo>
                <a:lnTo>
                  <a:pt x="6360" y="9544"/>
                </a:lnTo>
                <a:lnTo>
                  <a:pt x="6472" y="9544"/>
                </a:lnTo>
                <a:lnTo>
                  <a:pt x="6618" y="9503"/>
                </a:lnTo>
                <a:lnTo>
                  <a:pt x="6754" y="9308"/>
                </a:lnTo>
                <a:lnTo>
                  <a:pt x="6911" y="9185"/>
                </a:lnTo>
                <a:lnTo>
                  <a:pt x="7091" y="9103"/>
                </a:lnTo>
                <a:lnTo>
                  <a:pt x="7283" y="9073"/>
                </a:lnTo>
                <a:lnTo>
                  <a:pt x="7496" y="9073"/>
                </a:lnTo>
                <a:lnTo>
                  <a:pt x="7710" y="9103"/>
                </a:lnTo>
                <a:lnTo>
                  <a:pt x="7913" y="9134"/>
                </a:lnTo>
                <a:lnTo>
                  <a:pt x="8127" y="9165"/>
                </a:lnTo>
                <a:lnTo>
                  <a:pt x="8228" y="9226"/>
                </a:lnTo>
                <a:lnTo>
                  <a:pt x="8341" y="9329"/>
                </a:lnTo>
                <a:lnTo>
                  <a:pt x="8431" y="9442"/>
                </a:lnTo>
                <a:lnTo>
                  <a:pt x="8509" y="9544"/>
                </a:lnTo>
                <a:lnTo>
                  <a:pt x="8599" y="9647"/>
                </a:lnTo>
                <a:lnTo>
                  <a:pt x="8690" y="9698"/>
                </a:lnTo>
                <a:lnTo>
                  <a:pt x="8813" y="9708"/>
                </a:lnTo>
                <a:lnTo>
                  <a:pt x="8948" y="9677"/>
                </a:lnTo>
                <a:lnTo>
                  <a:pt x="9151" y="9370"/>
                </a:lnTo>
                <a:lnTo>
                  <a:pt x="9286" y="9042"/>
                </a:lnTo>
                <a:lnTo>
                  <a:pt x="9342" y="8673"/>
                </a:lnTo>
                <a:lnTo>
                  <a:pt x="9320" y="8304"/>
                </a:lnTo>
                <a:lnTo>
                  <a:pt x="9275" y="7935"/>
                </a:lnTo>
                <a:lnTo>
                  <a:pt x="9162" y="7576"/>
                </a:lnTo>
                <a:lnTo>
                  <a:pt x="9038" y="7258"/>
                </a:lnTo>
                <a:lnTo>
                  <a:pt x="8881" y="6961"/>
                </a:lnTo>
                <a:lnTo>
                  <a:pt x="8757" y="6858"/>
                </a:lnTo>
                <a:lnTo>
                  <a:pt x="8633" y="6776"/>
                </a:lnTo>
                <a:lnTo>
                  <a:pt x="8509" y="6715"/>
                </a:lnTo>
                <a:lnTo>
                  <a:pt x="8397" y="6664"/>
                </a:lnTo>
                <a:lnTo>
                  <a:pt x="8251" y="6622"/>
                </a:lnTo>
                <a:lnTo>
                  <a:pt x="8127" y="6571"/>
                </a:lnTo>
                <a:lnTo>
                  <a:pt x="7992" y="6520"/>
                </a:lnTo>
                <a:lnTo>
                  <a:pt x="7868" y="6479"/>
                </a:lnTo>
                <a:lnTo>
                  <a:pt x="7755" y="6089"/>
                </a:lnTo>
                <a:lnTo>
                  <a:pt x="7586" y="5720"/>
                </a:lnTo>
                <a:lnTo>
                  <a:pt x="7373" y="5372"/>
                </a:lnTo>
                <a:lnTo>
                  <a:pt x="7147" y="5023"/>
                </a:lnTo>
                <a:lnTo>
                  <a:pt x="6934" y="4685"/>
                </a:lnTo>
                <a:lnTo>
                  <a:pt x="6720" y="4316"/>
                </a:lnTo>
                <a:lnTo>
                  <a:pt x="6562" y="3947"/>
                </a:lnTo>
                <a:lnTo>
                  <a:pt x="6472" y="3547"/>
                </a:lnTo>
                <a:lnTo>
                  <a:pt x="6371" y="3465"/>
                </a:lnTo>
                <a:lnTo>
                  <a:pt x="6247" y="3486"/>
                </a:lnTo>
                <a:lnTo>
                  <a:pt x="6146" y="3547"/>
                </a:lnTo>
                <a:lnTo>
                  <a:pt x="6022" y="3598"/>
                </a:lnTo>
                <a:lnTo>
                  <a:pt x="5808" y="3752"/>
                </a:lnTo>
                <a:lnTo>
                  <a:pt x="5673" y="3947"/>
                </a:lnTo>
                <a:lnTo>
                  <a:pt x="5594" y="4152"/>
                </a:lnTo>
                <a:lnTo>
                  <a:pt x="5560" y="4367"/>
                </a:lnTo>
                <a:lnTo>
                  <a:pt x="5549" y="4593"/>
                </a:lnTo>
                <a:lnTo>
                  <a:pt x="5549" y="4808"/>
                </a:lnTo>
                <a:lnTo>
                  <a:pt x="5515" y="5023"/>
                </a:lnTo>
                <a:lnTo>
                  <a:pt x="5437" y="5228"/>
                </a:lnTo>
                <a:lnTo>
                  <a:pt x="5279" y="5454"/>
                </a:lnTo>
                <a:lnTo>
                  <a:pt x="5076" y="5597"/>
                </a:lnTo>
                <a:lnTo>
                  <a:pt x="4840" y="5720"/>
                </a:lnTo>
                <a:lnTo>
                  <a:pt x="4581" y="5823"/>
                </a:lnTo>
                <a:lnTo>
                  <a:pt x="4322" y="5905"/>
                </a:lnTo>
                <a:lnTo>
                  <a:pt x="4075" y="6007"/>
                </a:lnTo>
                <a:lnTo>
                  <a:pt x="3827" y="6141"/>
                </a:lnTo>
                <a:lnTo>
                  <a:pt x="3636" y="6315"/>
                </a:lnTo>
                <a:lnTo>
                  <a:pt x="3444" y="6315"/>
                </a:lnTo>
                <a:lnTo>
                  <a:pt x="3456" y="6161"/>
                </a:lnTo>
                <a:lnTo>
                  <a:pt x="3523" y="6007"/>
                </a:lnTo>
                <a:lnTo>
                  <a:pt x="3613" y="5864"/>
                </a:lnTo>
                <a:lnTo>
                  <a:pt x="3737" y="5741"/>
                </a:lnTo>
                <a:lnTo>
                  <a:pt x="3827" y="5608"/>
                </a:lnTo>
                <a:lnTo>
                  <a:pt x="3895" y="5464"/>
                </a:lnTo>
                <a:lnTo>
                  <a:pt x="3917" y="5310"/>
                </a:lnTo>
                <a:lnTo>
                  <a:pt x="3861" y="5136"/>
                </a:lnTo>
                <a:lnTo>
                  <a:pt x="3737" y="4941"/>
                </a:lnTo>
                <a:lnTo>
                  <a:pt x="3636" y="4736"/>
                </a:lnTo>
                <a:lnTo>
                  <a:pt x="3579" y="4521"/>
                </a:lnTo>
                <a:lnTo>
                  <a:pt x="3602" y="4295"/>
                </a:lnTo>
                <a:lnTo>
                  <a:pt x="3827" y="4111"/>
                </a:lnTo>
                <a:lnTo>
                  <a:pt x="4086" y="3916"/>
                </a:lnTo>
                <a:lnTo>
                  <a:pt x="4367" y="3721"/>
                </a:lnTo>
                <a:lnTo>
                  <a:pt x="4637" y="3537"/>
                </a:lnTo>
                <a:lnTo>
                  <a:pt x="4863" y="3311"/>
                </a:lnTo>
                <a:lnTo>
                  <a:pt x="4998" y="3065"/>
                </a:lnTo>
                <a:lnTo>
                  <a:pt x="5054" y="2768"/>
                </a:lnTo>
                <a:lnTo>
                  <a:pt x="4964" y="2409"/>
                </a:lnTo>
                <a:lnTo>
                  <a:pt x="4705" y="2153"/>
                </a:lnTo>
                <a:lnTo>
                  <a:pt x="4367" y="1968"/>
                </a:lnTo>
                <a:lnTo>
                  <a:pt x="4018" y="1835"/>
                </a:lnTo>
                <a:lnTo>
                  <a:pt x="3647" y="1722"/>
                </a:lnTo>
                <a:lnTo>
                  <a:pt x="3275" y="1599"/>
                </a:lnTo>
                <a:lnTo>
                  <a:pt x="2960" y="1415"/>
                </a:lnTo>
                <a:lnTo>
                  <a:pt x="2679" y="1179"/>
                </a:lnTo>
                <a:lnTo>
                  <a:pt x="2488" y="830"/>
                </a:lnTo>
                <a:lnTo>
                  <a:pt x="2262" y="615"/>
                </a:lnTo>
                <a:lnTo>
                  <a:pt x="2386" y="554"/>
                </a:lnTo>
                <a:lnTo>
                  <a:pt x="2510" y="543"/>
                </a:lnTo>
                <a:lnTo>
                  <a:pt x="2634" y="543"/>
                </a:lnTo>
                <a:lnTo>
                  <a:pt x="2735" y="554"/>
                </a:lnTo>
                <a:lnTo>
                  <a:pt x="2859" y="605"/>
                </a:lnTo>
                <a:lnTo>
                  <a:pt x="2983" y="636"/>
                </a:lnTo>
                <a:lnTo>
                  <a:pt x="3107" y="687"/>
                </a:lnTo>
                <a:lnTo>
                  <a:pt x="3208" y="697"/>
                </a:lnTo>
                <a:lnTo>
                  <a:pt x="3681" y="861"/>
                </a:lnTo>
                <a:lnTo>
                  <a:pt x="3928" y="943"/>
                </a:lnTo>
                <a:lnTo>
                  <a:pt x="4153" y="1005"/>
                </a:lnTo>
                <a:lnTo>
                  <a:pt x="4401" y="1066"/>
                </a:lnTo>
                <a:lnTo>
                  <a:pt x="4671" y="1117"/>
                </a:lnTo>
                <a:lnTo>
                  <a:pt x="4919" y="1179"/>
                </a:lnTo>
                <a:lnTo>
                  <a:pt x="5155" y="1230"/>
                </a:lnTo>
                <a:lnTo>
                  <a:pt x="5403" y="1271"/>
                </a:lnTo>
                <a:lnTo>
                  <a:pt x="5673" y="1312"/>
                </a:lnTo>
                <a:lnTo>
                  <a:pt x="5921" y="1353"/>
                </a:lnTo>
                <a:lnTo>
                  <a:pt x="6438" y="1415"/>
                </a:lnTo>
                <a:lnTo>
                  <a:pt x="6686" y="1456"/>
                </a:lnTo>
                <a:lnTo>
                  <a:pt x="6956" y="1466"/>
                </a:lnTo>
                <a:lnTo>
                  <a:pt x="7215" y="1497"/>
                </a:lnTo>
                <a:lnTo>
                  <a:pt x="7091" y="1999"/>
                </a:lnTo>
                <a:lnTo>
                  <a:pt x="7114" y="2481"/>
                </a:lnTo>
                <a:lnTo>
                  <a:pt x="7215" y="2911"/>
                </a:lnTo>
                <a:lnTo>
                  <a:pt x="7395" y="3322"/>
                </a:lnTo>
                <a:lnTo>
                  <a:pt x="7598" y="3742"/>
                </a:lnTo>
                <a:lnTo>
                  <a:pt x="7812" y="4152"/>
                </a:lnTo>
                <a:lnTo>
                  <a:pt x="8003" y="4593"/>
                </a:lnTo>
                <a:lnTo>
                  <a:pt x="8127" y="5023"/>
                </a:lnTo>
                <a:lnTo>
                  <a:pt x="8228" y="5116"/>
                </a:lnTo>
                <a:lnTo>
                  <a:pt x="8318" y="5208"/>
                </a:lnTo>
                <a:lnTo>
                  <a:pt x="8397" y="5321"/>
                </a:lnTo>
                <a:lnTo>
                  <a:pt x="8464" y="5433"/>
                </a:lnTo>
                <a:lnTo>
                  <a:pt x="8532" y="5536"/>
                </a:lnTo>
                <a:lnTo>
                  <a:pt x="8622" y="5628"/>
                </a:lnTo>
                <a:lnTo>
                  <a:pt x="8746" y="5690"/>
                </a:lnTo>
                <a:lnTo>
                  <a:pt x="8881" y="5720"/>
                </a:lnTo>
                <a:lnTo>
                  <a:pt x="9027" y="5710"/>
                </a:lnTo>
                <a:lnTo>
                  <a:pt x="9151" y="5649"/>
                </a:lnTo>
                <a:lnTo>
                  <a:pt x="9252" y="5546"/>
                </a:lnTo>
                <a:lnTo>
                  <a:pt x="9342" y="5433"/>
                </a:lnTo>
                <a:lnTo>
                  <a:pt x="9376" y="5198"/>
                </a:lnTo>
                <a:lnTo>
                  <a:pt x="9387" y="4951"/>
                </a:lnTo>
                <a:lnTo>
                  <a:pt x="9466" y="4736"/>
                </a:lnTo>
                <a:lnTo>
                  <a:pt x="9714" y="4593"/>
                </a:lnTo>
                <a:lnTo>
                  <a:pt x="9939" y="4480"/>
                </a:lnTo>
                <a:lnTo>
                  <a:pt x="10130" y="4347"/>
                </a:lnTo>
                <a:lnTo>
                  <a:pt x="10288" y="4193"/>
                </a:lnTo>
                <a:lnTo>
                  <a:pt x="10434" y="4008"/>
                </a:lnTo>
                <a:lnTo>
                  <a:pt x="10569" y="3834"/>
                </a:lnTo>
                <a:lnTo>
                  <a:pt x="10704" y="3639"/>
                </a:lnTo>
                <a:lnTo>
                  <a:pt x="10873" y="3465"/>
                </a:lnTo>
                <a:lnTo>
                  <a:pt x="11031" y="3311"/>
                </a:lnTo>
                <a:lnTo>
                  <a:pt x="10918" y="3609"/>
                </a:lnTo>
                <a:lnTo>
                  <a:pt x="10851" y="3947"/>
                </a:lnTo>
                <a:lnTo>
                  <a:pt x="10851" y="4265"/>
                </a:lnTo>
                <a:lnTo>
                  <a:pt x="10941" y="4593"/>
                </a:lnTo>
                <a:lnTo>
                  <a:pt x="11143" y="4552"/>
                </a:lnTo>
                <a:lnTo>
                  <a:pt x="11323" y="4490"/>
                </a:lnTo>
                <a:lnTo>
                  <a:pt x="11503" y="4377"/>
                </a:lnTo>
                <a:lnTo>
                  <a:pt x="11661" y="4234"/>
                </a:lnTo>
                <a:lnTo>
                  <a:pt x="11796" y="4090"/>
                </a:lnTo>
                <a:lnTo>
                  <a:pt x="11920" y="3916"/>
                </a:lnTo>
                <a:lnTo>
                  <a:pt x="12010" y="3752"/>
                </a:lnTo>
                <a:lnTo>
                  <a:pt x="12100" y="3598"/>
                </a:lnTo>
                <a:lnTo>
                  <a:pt x="12134" y="3291"/>
                </a:lnTo>
                <a:lnTo>
                  <a:pt x="12100" y="3004"/>
                </a:lnTo>
                <a:lnTo>
                  <a:pt x="11987" y="2747"/>
                </a:lnTo>
                <a:lnTo>
                  <a:pt x="11819" y="2512"/>
                </a:lnTo>
                <a:lnTo>
                  <a:pt x="11695" y="2573"/>
                </a:lnTo>
                <a:lnTo>
                  <a:pt x="11605" y="2635"/>
                </a:lnTo>
                <a:lnTo>
                  <a:pt x="11503" y="2727"/>
                </a:lnTo>
                <a:lnTo>
                  <a:pt x="11425" y="2829"/>
                </a:lnTo>
                <a:lnTo>
                  <a:pt x="11346" y="2922"/>
                </a:lnTo>
                <a:lnTo>
                  <a:pt x="11256" y="3024"/>
                </a:lnTo>
                <a:lnTo>
                  <a:pt x="11076" y="3209"/>
                </a:lnTo>
                <a:lnTo>
                  <a:pt x="11110" y="3086"/>
                </a:lnTo>
                <a:lnTo>
                  <a:pt x="11166" y="2973"/>
                </a:lnTo>
                <a:lnTo>
                  <a:pt x="11233" y="2860"/>
                </a:lnTo>
                <a:lnTo>
                  <a:pt x="11346" y="2768"/>
                </a:lnTo>
                <a:lnTo>
                  <a:pt x="11357" y="2409"/>
                </a:lnTo>
                <a:lnTo>
                  <a:pt x="11380" y="2040"/>
                </a:lnTo>
                <a:lnTo>
                  <a:pt x="11391" y="1671"/>
                </a:lnTo>
                <a:lnTo>
                  <a:pt x="11380" y="1322"/>
                </a:lnTo>
                <a:lnTo>
                  <a:pt x="11323" y="974"/>
                </a:lnTo>
                <a:lnTo>
                  <a:pt x="11200" y="656"/>
                </a:lnTo>
                <a:lnTo>
                  <a:pt x="11008" y="349"/>
                </a:lnTo>
                <a:lnTo>
                  <a:pt x="10704" y="72"/>
                </a:lnTo>
                <a:lnTo>
                  <a:pt x="11391" y="72"/>
                </a:lnTo>
                <a:lnTo>
                  <a:pt x="11605" y="62"/>
                </a:lnTo>
                <a:lnTo>
                  <a:pt x="11830" y="41"/>
                </a:lnTo>
                <a:lnTo>
                  <a:pt x="12066" y="31"/>
                </a:lnTo>
                <a:lnTo>
                  <a:pt x="12269" y="10"/>
                </a:lnTo>
                <a:lnTo>
                  <a:pt x="12505" y="0"/>
                </a:lnTo>
                <a:close/>
              </a:path>
            </a:pathLst>
          </a:custGeom>
          <a:solidFill>
            <a:srgbClr val="33F2FF"/>
          </a:solidFill>
          <a:ln w="12700">
            <a:miter lim="400000"/>
          </a:ln>
        </p:spPr>
        <p:txBody>
          <a:bodyPr lIns="0" tIns="0" rIns="0" bIns="0"/>
          <a:lstStyle/>
          <a:p>
            <a:pPr lvl="0"/>
          </a:p>
        </p:txBody>
      </p:sp>
      <p:sp>
        <p:nvSpPr>
          <p:cNvPr id="315" name="Shape 315"/>
          <p:cNvSpPr/>
          <p:nvPr/>
        </p:nvSpPr>
        <p:spPr>
          <a:xfrm>
            <a:off x="5838825" y="2635250"/>
            <a:ext cx="496888" cy="714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4" y="9072"/>
                </a:moveTo>
                <a:lnTo>
                  <a:pt x="20358" y="10656"/>
                </a:lnTo>
                <a:lnTo>
                  <a:pt x="19185" y="12096"/>
                </a:lnTo>
                <a:lnTo>
                  <a:pt x="17666" y="13440"/>
                </a:lnTo>
                <a:lnTo>
                  <a:pt x="16010" y="14688"/>
                </a:lnTo>
                <a:lnTo>
                  <a:pt x="14216" y="15888"/>
                </a:lnTo>
                <a:lnTo>
                  <a:pt x="12491" y="17088"/>
                </a:lnTo>
                <a:lnTo>
                  <a:pt x="10627" y="18288"/>
                </a:lnTo>
                <a:lnTo>
                  <a:pt x="8902" y="19584"/>
                </a:lnTo>
                <a:lnTo>
                  <a:pt x="8695" y="20016"/>
                </a:lnTo>
                <a:lnTo>
                  <a:pt x="8695" y="21600"/>
                </a:lnTo>
                <a:lnTo>
                  <a:pt x="7315" y="20256"/>
                </a:lnTo>
                <a:lnTo>
                  <a:pt x="6211" y="18768"/>
                </a:lnTo>
                <a:lnTo>
                  <a:pt x="5245" y="17232"/>
                </a:lnTo>
                <a:lnTo>
                  <a:pt x="4417" y="15696"/>
                </a:lnTo>
                <a:lnTo>
                  <a:pt x="3519" y="14112"/>
                </a:lnTo>
                <a:lnTo>
                  <a:pt x="2691" y="12528"/>
                </a:lnTo>
                <a:lnTo>
                  <a:pt x="1518" y="11040"/>
                </a:lnTo>
                <a:lnTo>
                  <a:pt x="207" y="9600"/>
                </a:lnTo>
                <a:lnTo>
                  <a:pt x="0" y="8352"/>
                </a:lnTo>
                <a:lnTo>
                  <a:pt x="0" y="6816"/>
                </a:lnTo>
                <a:lnTo>
                  <a:pt x="414" y="5424"/>
                </a:lnTo>
                <a:lnTo>
                  <a:pt x="1587" y="4368"/>
                </a:lnTo>
                <a:lnTo>
                  <a:pt x="3658" y="4752"/>
                </a:lnTo>
                <a:lnTo>
                  <a:pt x="5728" y="4896"/>
                </a:lnTo>
                <a:lnTo>
                  <a:pt x="7867" y="4944"/>
                </a:lnTo>
                <a:lnTo>
                  <a:pt x="10075" y="4896"/>
                </a:lnTo>
                <a:lnTo>
                  <a:pt x="12284" y="4800"/>
                </a:lnTo>
                <a:lnTo>
                  <a:pt x="14423" y="4608"/>
                </a:lnTo>
                <a:lnTo>
                  <a:pt x="16493" y="4368"/>
                </a:lnTo>
                <a:lnTo>
                  <a:pt x="18495" y="4128"/>
                </a:lnTo>
                <a:lnTo>
                  <a:pt x="19668" y="3264"/>
                </a:lnTo>
                <a:lnTo>
                  <a:pt x="20013" y="2256"/>
                </a:lnTo>
                <a:lnTo>
                  <a:pt x="19806" y="1152"/>
                </a:lnTo>
                <a:lnTo>
                  <a:pt x="19599" y="0"/>
                </a:lnTo>
                <a:lnTo>
                  <a:pt x="20772" y="912"/>
                </a:lnTo>
                <a:lnTo>
                  <a:pt x="21393" y="1968"/>
                </a:lnTo>
                <a:lnTo>
                  <a:pt x="21600" y="3072"/>
                </a:lnTo>
                <a:lnTo>
                  <a:pt x="21600" y="4224"/>
                </a:lnTo>
                <a:lnTo>
                  <a:pt x="21393" y="5424"/>
                </a:lnTo>
                <a:lnTo>
                  <a:pt x="21324" y="6672"/>
                </a:lnTo>
                <a:lnTo>
                  <a:pt x="21186" y="7872"/>
                </a:lnTo>
                <a:lnTo>
                  <a:pt x="21324" y="9072"/>
                </a:lnTo>
                <a:close/>
              </a:path>
            </a:pathLst>
          </a:custGeom>
          <a:solidFill>
            <a:srgbClr val="FFCC99"/>
          </a:solidFill>
          <a:ln w="12700">
            <a:miter lim="400000"/>
          </a:ln>
        </p:spPr>
        <p:txBody>
          <a:bodyPr lIns="0" tIns="0" rIns="0" bIns="0"/>
          <a:lstStyle/>
          <a:p>
            <a:pPr lvl="0"/>
          </a:p>
        </p:txBody>
      </p:sp>
      <p:sp>
        <p:nvSpPr>
          <p:cNvPr id="316" name="Shape 316"/>
          <p:cNvSpPr/>
          <p:nvPr/>
        </p:nvSpPr>
        <p:spPr>
          <a:xfrm>
            <a:off x="4295775" y="2674937"/>
            <a:ext cx="2300288" cy="335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63" y="960"/>
                </a:moveTo>
                <a:lnTo>
                  <a:pt x="8691" y="1051"/>
                </a:lnTo>
                <a:lnTo>
                  <a:pt x="9019" y="1133"/>
                </a:lnTo>
                <a:lnTo>
                  <a:pt x="9391" y="1215"/>
                </a:lnTo>
                <a:lnTo>
                  <a:pt x="9749" y="1296"/>
                </a:lnTo>
                <a:lnTo>
                  <a:pt x="10047" y="1388"/>
                </a:lnTo>
                <a:lnTo>
                  <a:pt x="10345" y="1501"/>
                </a:lnTo>
                <a:lnTo>
                  <a:pt x="10554" y="1674"/>
                </a:lnTo>
                <a:lnTo>
                  <a:pt x="10703" y="1919"/>
                </a:lnTo>
                <a:lnTo>
                  <a:pt x="10435" y="2154"/>
                </a:lnTo>
                <a:lnTo>
                  <a:pt x="10107" y="2358"/>
                </a:lnTo>
                <a:lnTo>
                  <a:pt x="9749" y="2552"/>
                </a:lnTo>
                <a:lnTo>
                  <a:pt x="9347" y="2726"/>
                </a:lnTo>
                <a:lnTo>
                  <a:pt x="9019" y="2940"/>
                </a:lnTo>
                <a:lnTo>
                  <a:pt x="8795" y="3154"/>
                </a:lnTo>
                <a:lnTo>
                  <a:pt x="8691" y="3450"/>
                </a:lnTo>
                <a:lnTo>
                  <a:pt x="8810" y="3797"/>
                </a:lnTo>
                <a:lnTo>
                  <a:pt x="8974" y="4002"/>
                </a:lnTo>
                <a:lnTo>
                  <a:pt x="9048" y="4247"/>
                </a:lnTo>
                <a:lnTo>
                  <a:pt x="9048" y="4502"/>
                </a:lnTo>
                <a:lnTo>
                  <a:pt x="9004" y="4757"/>
                </a:lnTo>
                <a:lnTo>
                  <a:pt x="8795" y="4828"/>
                </a:lnTo>
                <a:lnTo>
                  <a:pt x="8676" y="4961"/>
                </a:lnTo>
                <a:lnTo>
                  <a:pt x="8586" y="5104"/>
                </a:lnTo>
                <a:lnTo>
                  <a:pt x="8512" y="5247"/>
                </a:lnTo>
                <a:lnTo>
                  <a:pt x="8482" y="5359"/>
                </a:lnTo>
                <a:lnTo>
                  <a:pt x="8512" y="5441"/>
                </a:lnTo>
                <a:lnTo>
                  <a:pt x="8586" y="5502"/>
                </a:lnTo>
                <a:lnTo>
                  <a:pt x="8676" y="5563"/>
                </a:lnTo>
                <a:lnTo>
                  <a:pt x="8765" y="5614"/>
                </a:lnTo>
                <a:lnTo>
                  <a:pt x="8884" y="5665"/>
                </a:lnTo>
                <a:lnTo>
                  <a:pt x="9004" y="5727"/>
                </a:lnTo>
                <a:lnTo>
                  <a:pt x="9063" y="5788"/>
                </a:lnTo>
                <a:lnTo>
                  <a:pt x="9376" y="5757"/>
                </a:lnTo>
                <a:lnTo>
                  <a:pt x="9675" y="5696"/>
                </a:lnTo>
                <a:lnTo>
                  <a:pt x="9928" y="5594"/>
                </a:lnTo>
                <a:lnTo>
                  <a:pt x="10211" y="5482"/>
                </a:lnTo>
                <a:lnTo>
                  <a:pt x="10465" y="5369"/>
                </a:lnTo>
                <a:lnTo>
                  <a:pt x="10748" y="5298"/>
                </a:lnTo>
                <a:lnTo>
                  <a:pt x="11046" y="5226"/>
                </a:lnTo>
                <a:lnTo>
                  <a:pt x="11374" y="5216"/>
                </a:lnTo>
                <a:lnTo>
                  <a:pt x="11791" y="5043"/>
                </a:lnTo>
                <a:lnTo>
                  <a:pt x="12075" y="4828"/>
                </a:lnTo>
                <a:lnTo>
                  <a:pt x="12283" y="4573"/>
                </a:lnTo>
                <a:lnTo>
                  <a:pt x="12417" y="4318"/>
                </a:lnTo>
                <a:lnTo>
                  <a:pt x="12492" y="4032"/>
                </a:lnTo>
                <a:lnTo>
                  <a:pt x="12581" y="3746"/>
                </a:lnTo>
                <a:lnTo>
                  <a:pt x="12656" y="3481"/>
                </a:lnTo>
                <a:lnTo>
                  <a:pt x="12760" y="3205"/>
                </a:lnTo>
                <a:lnTo>
                  <a:pt x="12835" y="3512"/>
                </a:lnTo>
                <a:lnTo>
                  <a:pt x="12999" y="3797"/>
                </a:lnTo>
                <a:lnTo>
                  <a:pt x="13237" y="4053"/>
                </a:lnTo>
                <a:lnTo>
                  <a:pt x="13491" y="4308"/>
                </a:lnTo>
                <a:lnTo>
                  <a:pt x="13744" y="4573"/>
                </a:lnTo>
                <a:lnTo>
                  <a:pt x="13983" y="4828"/>
                </a:lnTo>
                <a:lnTo>
                  <a:pt x="14161" y="5114"/>
                </a:lnTo>
                <a:lnTo>
                  <a:pt x="14236" y="5420"/>
                </a:lnTo>
                <a:lnTo>
                  <a:pt x="14340" y="5563"/>
                </a:lnTo>
                <a:lnTo>
                  <a:pt x="14489" y="5706"/>
                </a:lnTo>
                <a:lnTo>
                  <a:pt x="14668" y="5839"/>
                </a:lnTo>
                <a:lnTo>
                  <a:pt x="14862" y="5951"/>
                </a:lnTo>
                <a:lnTo>
                  <a:pt x="15086" y="6043"/>
                </a:lnTo>
                <a:lnTo>
                  <a:pt x="15324" y="6125"/>
                </a:lnTo>
                <a:lnTo>
                  <a:pt x="15563" y="6176"/>
                </a:lnTo>
                <a:lnTo>
                  <a:pt x="15816" y="6206"/>
                </a:lnTo>
                <a:lnTo>
                  <a:pt x="16084" y="6411"/>
                </a:lnTo>
                <a:lnTo>
                  <a:pt x="16278" y="6645"/>
                </a:lnTo>
                <a:lnTo>
                  <a:pt x="16368" y="6901"/>
                </a:lnTo>
                <a:lnTo>
                  <a:pt x="16398" y="7186"/>
                </a:lnTo>
                <a:lnTo>
                  <a:pt x="16368" y="7482"/>
                </a:lnTo>
                <a:lnTo>
                  <a:pt x="16323" y="7748"/>
                </a:lnTo>
                <a:lnTo>
                  <a:pt x="16234" y="8034"/>
                </a:lnTo>
                <a:lnTo>
                  <a:pt x="16159" y="8289"/>
                </a:lnTo>
                <a:lnTo>
                  <a:pt x="16025" y="8197"/>
                </a:lnTo>
                <a:lnTo>
                  <a:pt x="15727" y="8034"/>
                </a:lnTo>
                <a:lnTo>
                  <a:pt x="15533" y="7952"/>
                </a:lnTo>
                <a:lnTo>
                  <a:pt x="15369" y="7891"/>
                </a:lnTo>
                <a:lnTo>
                  <a:pt x="15190" y="7829"/>
                </a:lnTo>
                <a:lnTo>
                  <a:pt x="15026" y="7768"/>
                </a:lnTo>
                <a:lnTo>
                  <a:pt x="14832" y="7717"/>
                </a:lnTo>
                <a:lnTo>
                  <a:pt x="14579" y="7727"/>
                </a:lnTo>
                <a:lnTo>
                  <a:pt x="14340" y="7727"/>
                </a:lnTo>
                <a:lnTo>
                  <a:pt x="14117" y="7768"/>
                </a:lnTo>
                <a:lnTo>
                  <a:pt x="13878" y="7799"/>
                </a:lnTo>
                <a:lnTo>
                  <a:pt x="13655" y="7840"/>
                </a:lnTo>
                <a:lnTo>
                  <a:pt x="13446" y="7921"/>
                </a:lnTo>
                <a:lnTo>
                  <a:pt x="13252" y="8034"/>
                </a:lnTo>
                <a:lnTo>
                  <a:pt x="13073" y="8177"/>
                </a:lnTo>
                <a:lnTo>
                  <a:pt x="12969" y="8115"/>
                </a:lnTo>
                <a:lnTo>
                  <a:pt x="12865" y="8034"/>
                </a:lnTo>
                <a:lnTo>
                  <a:pt x="12745" y="7952"/>
                </a:lnTo>
                <a:lnTo>
                  <a:pt x="12626" y="7891"/>
                </a:lnTo>
                <a:lnTo>
                  <a:pt x="12492" y="7840"/>
                </a:lnTo>
                <a:lnTo>
                  <a:pt x="12343" y="7829"/>
                </a:lnTo>
                <a:lnTo>
                  <a:pt x="12179" y="7829"/>
                </a:lnTo>
                <a:lnTo>
                  <a:pt x="12015" y="7881"/>
                </a:lnTo>
                <a:lnTo>
                  <a:pt x="9466" y="9391"/>
                </a:lnTo>
                <a:lnTo>
                  <a:pt x="8899" y="9453"/>
                </a:lnTo>
                <a:lnTo>
                  <a:pt x="8601" y="9504"/>
                </a:lnTo>
                <a:lnTo>
                  <a:pt x="8318" y="9544"/>
                </a:lnTo>
                <a:lnTo>
                  <a:pt x="8050" y="9626"/>
                </a:lnTo>
                <a:lnTo>
                  <a:pt x="7841" y="9738"/>
                </a:lnTo>
                <a:lnTo>
                  <a:pt x="7647" y="9881"/>
                </a:lnTo>
                <a:lnTo>
                  <a:pt x="7528" y="10075"/>
                </a:lnTo>
                <a:lnTo>
                  <a:pt x="7632" y="10167"/>
                </a:lnTo>
                <a:lnTo>
                  <a:pt x="7722" y="10249"/>
                </a:lnTo>
                <a:lnTo>
                  <a:pt x="7841" y="10341"/>
                </a:lnTo>
                <a:lnTo>
                  <a:pt x="7945" y="10422"/>
                </a:lnTo>
                <a:lnTo>
                  <a:pt x="7692" y="10637"/>
                </a:lnTo>
                <a:lnTo>
                  <a:pt x="7558" y="10851"/>
                </a:lnTo>
                <a:lnTo>
                  <a:pt x="7528" y="11106"/>
                </a:lnTo>
                <a:lnTo>
                  <a:pt x="7573" y="11361"/>
                </a:lnTo>
                <a:lnTo>
                  <a:pt x="7692" y="11637"/>
                </a:lnTo>
                <a:lnTo>
                  <a:pt x="7811" y="11892"/>
                </a:lnTo>
                <a:lnTo>
                  <a:pt x="7930" y="12127"/>
                </a:lnTo>
                <a:lnTo>
                  <a:pt x="8020" y="12372"/>
                </a:lnTo>
                <a:lnTo>
                  <a:pt x="7811" y="12229"/>
                </a:lnTo>
                <a:lnTo>
                  <a:pt x="7602" y="12056"/>
                </a:lnTo>
                <a:lnTo>
                  <a:pt x="7409" y="11862"/>
                </a:lnTo>
                <a:lnTo>
                  <a:pt x="7230" y="11668"/>
                </a:lnTo>
                <a:lnTo>
                  <a:pt x="7051" y="11443"/>
                </a:lnTo>
                <a:lnTo>
                  <a:pt x="6857" y="11239"/>
                </a:lnTo>
                <a:lnTo>
                  <a:pt x="6678" y="11035"/>
                </a:lnTo>
                <a:lnTo>
                  <a:pt x="6484" y="10820"/>
                </a:lnTo>
                <a:lnTo>
                  <a:pt x="6067" y="10453"/>
                </a:lnTo>
                <a:lnTo>
                  <a:pt x="5829" y="10310"/>
                </a:lnTo>
                <a:lnTo>
                  <a:pt x="5575" y="10188"/>
                </a:lnTo>
                <a:lnTo>
                  <a:pt x="5307" y="10106"/>
                </a:lnTo>
                <a:lnTo>
                  <a:pt x="4994" y="10045"/>
                </a:lnTo>
                <a:lnTo>
                  <a:pt x="4666" y="10045"/>
                </a:lnTo>
                <a:lnTo>
                  <a:pt x="4293" y="10075"/>
                </a:lnTo>
                <a:lnTo>
                  <a:pt x="4114" y="10443"/>
                </a:lnTo>
                <a:lnTo>
                  <a:pt x="4159" y="10810"/>
                </a:lnTo>
                <a:lnTo>
                  <a:pt x="4278" y="11178"/>
                </a:lnTo>
                <a:lnTo>
                  <a:pt x="4368" y="11545"/>
                </a:lnTo>
                <a:lnTo>
                  <a:pt x="4487" y="11698"/>
                </a:lnTo>
                <a:lnTo>
                  <a:pt x="4621" y="11862"/>
                </a:lnTo>
                <a:lnTo>
                  <a:pt x="4815" y="12005"/>
                </a:lnTo>
                <a:lnTo>
                  <a:pt x="4994" y="12158"/>
                </a:lnTo>
                <a:lnTo>
                  <a:pt x="5202" y="12290"/>
                </a:lnTo>
                <a:lnTo>
                  <a:pt x="5411" y="12413"/>
                </a:lnTo>
                <a:lnTo>
                  <a:pt x="5620" y="12546"/>
                </a:lnTo>
                <a:lnTo>
                  <a:pt x="5814" y="12637"/>
                </a:lnTo>
                <a:lnTo>
                  <a:pt x="5784" y="13138"/>
                </a:lnTo>
                <a:lnTo>
                  <a:pt x="5903" y="13597"/>
                </a:lnTo>
                <a:lnTo>
                  <a:pt x="6142" y="14026"/>
                </a:lnTo>
                <a:lnTo>
                  <a:pt x="6484" y="14424"/>
                </a:lnTo>
                <a:lnTo>
                  <a:pt x="6902" y="14791"/>
                </a:lnTo>
                <a:lnTo>
                  <a:pt x="7394" y="15128"/>
                </a:lnTo>
                <a:lnTo>
                  <a:pt x="7945" y="15445"/>
                </a:lnTo>
                <a:lnTo>
                  <a:pt x="8512" y="15720"/>
                </a:lnTo>
                <a:lnTo>
                  <a:pt x="8765" y="15720"/>
                </a:lnTo>
                <a:lnTo>
                  <a:pt x="8765" y="15761"/>
                </a:lnTo>
                <a:lnTo>
                  <a:pt x="8840" y="15812"/>
                </a:lnTo>
                <a:lnTo>
                  <a:pt x="8855" y="15843"/>
                </a:lnTo>
                <a:lnTo>
                  <a:pt x="9317" y="15894"/>
                </a:lnTo>
                <a:lnTo>
                  <a:pt x="9853" y="15894"/>
                </a:lnTo>
                <a:lnTo>
                  <a:pt x="10390" y="15873"/>
                </a:lnTo>
                <a:lnTo>
                  <a:pt x="10957" y="15873"/>
                </a:lnTo>
                <a:lnTo>
                  <a:pt x="11434" y="15924"/>
                </a:lnTo>
                <a:lnTo>
                  <a:pt x="11881" y="16067"/>
                </a:lnTo>
                <a:lnTo>
                  <a:pt x="12224" y="16302"/>
                </a:lnTo>
                <a:lnTo>
                  <a:pt x="12462" y="16690"/>
                </a:lnTo>
                <a:lnTo>
                  <a:pt x="12805" y="16864"/>
                </a:lnTo>
                <a:lnTo>
                  <a:pt x="13178" y="16955"/>
                </a:lnTo>
                <a:lnTo>
                  <a:pt x="13610" y="16976"/>
                </a:lnTo>
                <a:lnTo>
                  <a:pt x="14027" y="16955"/>
                </a:lnTo>
                <a:lnTo>
                  <a:pt x="14460" y="16945"/>
                </a:lnTo>
                <a:lnTo>
                  <a:pt x="14877" y="16925"/>
                </a:lnTo>
                <a:lnTo>
                  <a:pt x="15294" y="16945"/>
                </a:lnTo>
                <a:lnTo>
                  <a:pt x="15667" y="17006"/>
                </a:lnTo>
                <a:lnTo>
                  <a:pt x="15861" y="17098"/>
                </a:lnTo>
                <a:lnTo>
                  <a:pt x="16040" y="17200"/>
                </a:lnTo>
                <a:lnTo>
                  <a:pt x="16234" y="17292"/>
                </a:lnTo>
                <a:lnTo>
                  <a:pt x="16398" y="17374"/>
                </a:lnTo>
                <a:lnTo>
                  <a:pt x="16561" y="17466"/>
                </a:lnTo>
                <a:lnTo>
                  <a:pt x="16740" y="17547"/>
                </a:lnTo>
                <a:lnTo>
                  <a:pt x="16904" y="17639"/>
                </a:lnTo>
                <a:lnTo>
                  <a:pt x="17068" y="17752"/>
                </a:lnTo>
                <a:lnTo>
                  <a:pt x="17530" y="17782"/>
                </a:lnTo>
                <a:lnTo>
                  <a:pt x="17993" y="17803"/>
                </a:lnTo>
                <a:lnTo>
                  <a:pt x="18484" y="17803"/>
                </a:lnTo>
                <a:lnTo>
                  <a:pt x="18976" y="17782"/>
                </a:lnTo>
                <a:lnTo>
                  <a:pt x="19439" y="17803"/>
                </a:lnTo>
                <a:lnTo>
                  <a:pt x="19901" y="17833"/>
                </a:lnTo>
                <a:lnTo>
                  <a:pt x="20318" y="17895"/>
                </a:lnTo>
                <a:lnTo>
                  <a:pt x="20720" y="18007"/>
                </a:lnTo>
                <a:lnTo>
                  <a:pt x="20601" y="18405"/>
                </a:lnTo>
                <a:lnTo>
                  <a:pt x="20691" y="18762"/>
                </a:lnTo>
                <a:lnTo>
                  <a:pt x="20884" y="19089"/>
                </a:lnTo>
                <a:lnTo>
                  <a:pt x="21138" y="19416"/>
                </a:lnTo>
                <a:lnTo>
                  <a:pt x="21376" y="19732"/>
                </a:lnTo>
                <a:lnTo>
                  <a:pt x="21555" y="20069"/>
                </a:lnTo>
                <a:lnTo>
                  <a:pt x="21600" y="20436"/>
                </a:lnTo>
                <a:lnTo>
                  <a:pt x="21466" y="20845"/>
                </a:lnTo>
                <a:lnTo>
                  <a:pt x="20676" y="21039"/>
                </a:lnTo>
                <a:lnTo>
                  <a:pt x="19841" y="21212"/>
                </a:lnTo>
                <a:lnTo>
                  <a:pt x="19006" y="21345"/>
                </a:lnTo>
                <a:lnTo>
                  <a:pt x="18112" y="21447"/>
                </a:lnTo>
                <a:lnTo>
                  <a:pt x="17232" y="21529"/>
                </a:lnTo>
                <a:lnTo>
                  <a:pt x="16323" y="21580"/>
                </a:lnTo>
                <a:lnTo>
                  <a:pt x="15414" y="21600"/>
                </a:lnTo>
                <a:lnTo>
                  <a:pt x="14504" y="21580"/>
                </a:lnTo>
                <a:lnTo>
                  <a:pt x="13610" y="21549"/>
                </a:lnTo>
                <a:lnTo>
                  <a:pt x="12716" y="21467"/>
                </a:lnTo>
                <a:lnTo>
                  <a:pt x="11836" y="21375"/>
                </a:lnTo>
                <a:lnTo>
                  <a:pt x="10957" y="21243"/>
                </a:lnTo>
                <a:lnTo>
                  <a:pt x="10107" y="21090"/>
                </a:lnTo>
                <a:lnTo>
                  <a:pt x="9302" y="20896"/>
                </a:lnTo>
                <a:lnTo>
                  <a:pt x="8512" y="20671"/>
                </a:lnTo>
                <a:lnTo>
                  <a:pt x="7766" y="20436"/>
                </a:lnTo>
                <a:lnTo>
                  <a:pt x="7573" y="19957"/>
                </a:lnTo>
                <a:lnTo>
                  <a:pt x="7409" y="19446"/>
                </a:lnTo>
                <a:lnTo>
                  <a:pt x="7319" y="18905"/>
                </a:lnTo>
                <a:lnTo>
                  <a:pt x="7275" y="18364"/>
                </a:lnTo>
                <a:lnTo>
                  <a:pt x="7319" y="17833"/>
                </a:lnTo>
                <a:lnTo>
                  <a:pt x="7483" y="17323"/>
                </a:lnTo>
                <a:lnTo>
                  <a:pt x="7781" y="16843"/>
                </a:lnTo>
                <a:lnTo>
                  <a:pt x="8214" y="16414"/>
                </a:lnTo>
                <a:lnTo>
                  <a:pt x="8273" y="16271"/>
                </a:lnTo>
                <a:lnTo>
                  <a:pt x="8393" y="16149"/>
                </a:lnTo>
                <a:lnTo>
                  <a:pt x="8467" y="16006"/>
                </a:lnTo>
                <a:lnTo>
                  <a:pt x="8363" y="15843"/>
                </a:lnTo>
                <a:lnTo>
                  <a:pt x="8184" y="15700"/>
                </a:lnTo>
                <a:lnTo>
                  <a:pt x="8005" y="15588"/>
                </a:lnTo>
                <a:lnTo>
                  <a:pt x="7781" y="15496"/>
                </a:lnTo>
                <a:lnTo>
                  <a:pt x="7364" y="15332"/>
                </a:lnTo>
                <a:lnTo>
                  <a:pt x="7155" y="15240"/>
                </a:lnTo>
                <a:lnTo>
                  <a:pt x="6947" y="15159"/>
                </a:lnTo>
                <a:lnTo>
                  <a:pt x="6738" y="15047"/>
                </a:lnTo>
                <a:lnTo>
                  <a:pt x="6470" y="14873"/>
                </a:lnTo>
                <a:lnTo>
                  <a:pt x="6231" y="14679"/>
                </a:lnTo>
                <a:lnTo>
                  <a:pt x="5978" y="14485"/>
                </a:lnTo>
                <a:lnTo>
                  <a:pt x="5739" y="14281"/>
                </a:lnTo>
                <a:lnTo>
                  <a:pt x="5486" y="14107"/>
                </a:lnTo>
                <a:lnTo>
                  <a:pt x="5232" y="13964"/>
                </a:lnTo>
                <a:lnTo>
                  <a:pt x="4904" y="13852"/>
                </a:lnTo>
                <a:lnTo>
                  <a:pt x="4561" y="13801"/>
                </a:lnTo>
                <a:lnTo>
                  <a:pt x="4278" y="13515"/>
                </a:lnTo>
                <a:lnTo>
                  <a:pt x="3950" y="13260"/>
                </a:lnTo>
                <a:lnTo>
                  <a:pt x="3607" y="13025"/>
                </a:lnTo>
                <a:lnTo>
                  <a:pt x="3235" y="12780"/>
                </a:lnTo>
                <a:lnTo>
                  <a:pt x="2877" y="12525"/>
                </a:lnTo>
                <a:lnTo>
                  <a:pt x="2549" y="12290"/>
                </a:lnTo>
                <a:lnTo>
                  <a:pt x="2325" y="12015"/>
                </a:lnTo>
                <a:lnTo>
                  <a:pt x="2161" y="11719"/>
                </a:lnTo>
                <a:lnTo>
                  <a:pt x="2072" y="11331"/>
                </a:lnTo>
                <a:lnTo>
                  <a:pt x="2042" y="11147"/>
                </a:lnTo>
                <a:lnTo>
                  <a:pt x="1998" y="10953"/>
                </a:lnTo>
                <a:lnTo>
                  <a:pt x="1908" y="10780"/>
                </a:lnTo>
                <a:lnTo>
                  <a:pt x="1789" y="10616"/>
                </a:lnTo>
                <a:lnTo>
                  <a:pt x="1595" y="10473"/>
                </a:lnTo>
                <a:lnTo>
                  <a:pt x="1327" y="10381"/>
                </a:lnTo>
                <a:lnTo>
                  <a:pt x="1207" y="10412"/>
                </a:lnTo>
                <a:lnTo>
                  <a:pt x="1073" y="10422"/>
                </a:lnTo>
                <a:lnTo>
                  <a:pt x="954" y="10443"/>
                </a:lnTo>
                <a:lnTo>
                  <a:pt x="805" y="10453"/>
                </a:lnTo>
                <a:lnTo>
                  <a:pt x="701" y="10494"/>
                </a:lnTo>
                <a:lnTo>
                  <a:pt x="581" y="10524"/>
                </a:lnTo>
                <a:lnTo>
                  <a:pt x="462" y="10565"/>
                </a:lnTo>
                <a:lnTo>
                  <a:pt x="343" y="10637"/>
                </a:lnTo>
                <a:lnTo>
                  <a:pt x="89" y="9840"/>
                </a:lnTo>
                <a:lnTo>
                  <a:pt x="0" y="9003"/>
                </a:lnTo>
                <a:lnTo>
                  <a:pt x="0" y="8166"/>
                </a:lnTo>
                <a:lnTo>
                  <a:pt x="134" y="7329"/>
                </a:lnTo>
                <a:lnTo>
                  <a:pt x="373" y="6502"/>
                </a:lnTo>
                <a:lnTo>
                  <a:pt x="701" y="5706"/>
                </a:lnTo>
                <a:lnTo>
                  <a:pt x="1118" y="4930"/>
                </a:lnTo>
                <a:lnTo>
                  <a:pt x="1625" y="4216"/>
                </a:lnTo>
                <a:lnTo>
                  <a:pt x="1863" y="3940"/>
                </a:lnTo>
                <a:lnTo>
                  <a:pt x="1968" y="3634"/>
                </a:lnTo>
                <a:lnTo>
                  <a:pt x="1998" y="3338"/>
                </a:lnTo>
                <a:lnTo>
                  <a:pt x="1968" y="3032"/>
                </a:lnTo>
                <a:lnTo>
                  <a:pt x="1923" y="2726"/>
                </a:lnTo>
                <a:lnTo>
                  <a:pt x="1953" y="2429"/>
                </a:lnTo>
                <a:lnTo>
                  <a:pt x="2042" y="2123"/>
                </a:lnTo>
                <a:lnTo>
                  <a:pt x="2251" y="1837"/>
                </a:lnTo>
                <a:lnTo>
                  <a:pt x="2549" y="1746"/>
                </a:lnTo>
                <a:lnTo>
                  <a:pt x="2862" y="1633"/>
                </a:lnTo>
                <a:lnTo>
                  <a:pt x="3160" y="1531"/>
                </a:lnTo>
                <a:lnTo>
                  <a:pt x="3458" y="1439"/>
                </a:lnTo>
                <a:lnTo>
                  <a:pt x="3771" y="1327"/>
                </a:lnTo>
                <a:lnTo>
                  <a:pt x="4084" y="1235"/>
                </a:lnTo>
                <a:lnTo>
                  <a:pt x="4398" y="1123"/>
                </a:lnTo>
                <a:lnTo>
                  <a:pt x="4696" y="1021"/>
                </a:lnTo>
                <a:lnTo>
                  <a:pt x="4994" y="909"/>
                </a:lnTo>
                <a:lnTo>
                  <a:pt x="5307" y="796"/>
                </a:lnTo>
                <a:lnTo>
                  <a:pt x="5605" y="694"/>
                </a:lnTo>
                <a:lnTo>
                  <a:pt x="5903" y="561"/>
                </a:lnTo>
                <a:lnTo>
                  <a:pt x="6186" y="439"/>
                </a:lnTo>
                <a:lnTo>
                  <a:pt x="6484" y="296"/>
                </a:lnTo>
                <a:lnTo>
                  <a:pt x="6768" y="143"/>
                </a:lnTo>
                <a:lnTo>
                  <a:pt x="7051" y="0"/>
                </a:lnTo>
                <a:lnTo>
                  <a:pt x="7275" y="71"/>
                </a:lnTo>
                <a:lnTo>
                  <a:pt x="7468" y="184"/>
                </a:lnTo>
                <a:lnTo>
                  <a:pt x="7632" y="296"/>
                </a:lnTo>
                <a:lnTo>
                  <a:pt x="7766" y="439"/>
                </a:lnTo>
                <a:lnTo>
                  <a:pt x="7901" y="561"/>
                </a:lnTo>
                <a:lnTo>
                  <a:pt x="8050" y="704"/>
                </a:lnTo>
                <a:lnTo>
                  <a:pt x="8184" y="847"/>
                </a:lnTo>
                <a:lnTo>
                  <a:pt x="8363" y="960"/>
                </a:lnTo>
                <a:close/>
              </a:path>
            </a:pathLst>
          </a:custGeom>
          <a:solidFill>
            <a:srgbClr val="FFCC99"/>
          </a:solidFill>
          <a:ln w="12700">
            <a:miter lim="400000"/>
          </a:ln>
        </p:spPr>
        <p:txBody>
          <a:bodyPr lIns="0" tIns="0" rIns="0" bIns="0"/>
          <a:lstStyle/>
          <a:p>
            <a:pPr lvl="0"/>
          </a:p>
        </p:txBody>
      </p:sp>
      <p:sp>
        <p:nvSpPr>
          <p:cNvPr id="317" name="Shape 317"/>
          <p:cNvSpPr/>
          <p:nvPr/>
        </p:nvSpPr>
        <p:spPr>
          <a:xfrm>
            <a:off x="7391400" y="2794000"/>
            <a:ext cx="292100" cy="134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08"/>
                </a:moveTo>
                <a:lnTo>
                  <a:pt x="20191" y="3304"/>
                </a:lnTo>
                <a:lnTo>
                  <a:pt x="18548" y="6353"/>
                </a:lnTo>
                <a:lnTo>
                  <a:pt x="17022" y="9656"/>
                </a:lnTo>
                <a:lnTo>
                  <a:pt x="13735" y="15247"/>
                </a:lnTo>
                <a:lnTo>
                  <a:pt x="11974" y="18042"/>
                </a:lnTo>
                <a:lnTo>
                  <a:pt x="8217" y="21600"/>
                </a:lnTo>
                <a:lnTo>
                  <a:pt x="6926" y="20329"/>
                </a:lnTo>
                <a:lnTo>
                  <a:pt x="4813" y="16264"/>
                </a:lnTo>
                <a:lnTo>
                  <a:pt x="3639" y="14485"/>
                </a:lnTo>
                <a:lnTo>
                  <a:pt x="2817" y="11944"/>
                </a:lnTo>
                <a:lnTo>
                  <a:pt x="1878" y="9656"/>
                </a:lnTo>
                <a:lnTo>
                  <a:pt x="939" y="7115"/>
                </a:lnTo>
                <a:lnTo>
                  <a:pt x="0" y="4828"/>
                </a:lnTo>
                <a:lnTo>
                  <a:pt x="2348" y="2033"/>
                </a:lnTo>
                <a:lnTo>
                  <a:pt x="4813" y="508"/>
                </a:lnTo>
                <a:lnTo>
                  <a:pt x="7513" y="0"/>
                </a:lnTo>
                <a:lnTo>
                  <a:pt x="10330" y="0"/>
                </a:lnTo>
                <a:lnTo>
                  <a:pt x="13030" y="508"/>
                </a:lnTo>
                <a:lnTo>
                  <a:pt x="15965" y="762"/>
                </a:lnTo>
                <a:lnTo>
                  <a:pt x="18665" y="762"/>
                </a:lnTo>
                <a:lnTo>
                  <a:pt x="21600" y="508"/>
                </a:lnTo>
                <a:close/>
              </a:path>
            </a:pathLst>
          </a:custGeom>
          <a:solidFill/>
          <a:ln w="12700">
            <a:miter lim="400000"/>
          </a:ln>
        </p:spPr>
        <p:txBody>
          <a:bodyPr lIns="0" tIns="0" rIns="0" bIns="0"/>
          <a:lstStyle/>
          <a:p>
            <a:pPr lvl="0"/>
          </a:p>
        </p:txBody>
      </p:sp>
      <p:sp>
        <p:nvSpPr>
          <p:cNvPr id="318" name="Shape 318"/>
          <p:cNvSpPr/>
          <p:nvPr/>
        </p:nvSpPr>
        <p:spPr>
          <a:xfrm>
            <a:off x="4035425" y="2986087"/>
            <a:ext cx="1087438" cy="2820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56" y="12"/>
                </a:moveTo>
                <a:lnTo>
                  <a:pt x="7883" y="425"/>
                </a:lnTo>
                <a:lnTo>
                  <a:pt x="7631" y="887"/>
                </a:lnTo>
                <a:lnTo>
                  <a:pt x="7568" y="1374"/>
                </a:lnTo>
                <a:lnTo>
                  <a:pt x="7631" y="1872"/>
                </a:lnTo>
                <a:lnTo>
                  <a:pt x="7631" y="2346"/>
                </a:lnTo>
                <a:lnTo>
                  <a:pt x="7442" y="2820"/>
                </a:lnTo>
                <a:lnTo>
                  <a:pt x="6969" y="3233"/>
                </a:lnTo>
                <a:lnTo>
                  <a:pt x="6149" y="3622"/>
                </a:lnTo>
                <a:lnTo>
                  <a:pt x="5424" y="4412"/>
                </a:lnTo>
                <a:lnTo>
                  <a:pt x="4825" y="5288"/>
                </a:lnTo>
                <a:lnTo>
                  <a:pt x="4383" y="6163"/>
                </a:lnTo>
                <a:lnTo>
                  <a:pt x="4068" y="7087"/>
                </a:lnTo>
                <a:lnTo>
                  <a:pt x="3973" y="7998"/>
                </a:lnTo>
                <a:lnTo>
                  <a:pt x="4068" y="8910"/>
                </a:lnTo>
                <a:lnTo>
                  <a:pt x="4415" y="9821"/>
                </a:lnTo>
                <a:lnTo>
                  <a:pt x="5014" y="10672"/>
                </a:lnTo>
                <a:lnTo>
                  <a:pt x="5424" y="10770"/>
                </a:lnTo>
                <a:lnTo>
                  <a:pt x="5865" y="10770"/>
                </a:lnTo>
                <a:lnTo>
                  <a:pt x="6307" y="10697"/>
                </a:lnTo>
                <a:lnTo>
                  <a:pt x="6685" y="10599"/>
                </a:lnTo>
                <a:lnTo>
                  <a:pt x="7095" y="10539"/>
                </a:lnTo>
                <a:lnTo>
                  <a:pt x="7473" y="10527"/>
                </a:lnTo>
                <a:lnTo>
                  <a:pt x="7820" y="10599"/>
                </a:lnTo>
                <a:lnTo>
                  <a:pt x="8072" y="10830"/>
                </a:lnTo>
                <a:lnTo>
                  <a:pt x="8451" y="11706"/>
                </a:lnTo>
                <a:lnTo>
                  <a:pt x="8703" y="12143"/>
                </a:lnTo>
                <a:lnTo>
                  <a:pt x="9239" y="12520"/>
                </a:lnTo>
                <a:lnTo>
                  <a:pt x="10185" y="12751"/>
                </a:lnTo>
                <a:lnTo>
                  <a:pt x="11005" y="13031"/>
                </a:lnTo>
                <a:lnTo>
                  <a:pt x="11762" y="13347"/>
                </a:lnTo>
                <a:lnTo>
                  <a:pt x="12487" y="13675"/>
                </a:lnTo>
                <a:lnTo>
                  <a:pt x="13181" y="14015"/>
                </a:lnTo>
                <a:lnTo>
                  <a:pt x="13906" y="14307"/>
                </a:lnTo>
                <a:lnTo>
                  <a:pt x="14757" y="14562"/>
                </a:lnTo>
                <a:lnTo>
                  <a:pt x="15703" y="14757"/>
                </a:lnTo>
                <a:lnTo>
                  <a:pt x="16334" y="15036"/>
                </a:lnTo>
                <a:lnTo>
                  <a:pt x="17028" y="15328"/>
                </a:lnTo>
                <a:lnTo>
                  <a:pt x="17753" y="15571"/>
                </a:lnTo>
                <a:lnTo>
                  <a:pt x="18510" y="15814"/>
                </a:lnTo>
                <a:lnTo>
                  <a:pt x="19235" y="16045"/>
                </a:lnTo>
                <a:lnTo>
                  <a:pt x="20023" y="16252"/>
                </a:lnTo>
                <a:lnTo>
                  <a:pt x="21600" y="16641"/>
                </a:lnTo>
                <a:lnTo>
                  <a:pt x="21411" y="16859"/>
                </a:lnTo>
                <a:lnTo>
                  <a:pt x="21159" y="17115"/>
                </a:lnTo>
                <a:lnTo>
                  <a:pt x="20843" y="17358"/>
                </a:lnTo>
                <a:lnTo>
                  <a:pt x="20622" y="17601"/>
                </a:lnTo>
                <a:lnTo>
                  <a:pt x="20307" y="17844"/>
                </a:lnTo>
                <a:lnTo>
                  <a:pt x="20023" y="18111"/>
                </a:lnTo>
                <a:lnTo>
                  <a:pt x="19771" y="18367"/>
                </a:lnTo>
                <a:lnTo>
                  <a:pt x="19582" y="18622"/>
                </a:lnTo>
                <a:lnTo>
                  <a:pt x="19582" y="19363"/>
                </a:lnTo>
                <a:lnTo>
                  <a:pt x="19613" y="20105"/>
                </a:lnTo>
                <a:lnTo>
                  <a:pt x="19740" y="20871"/>
                </a:lnTo>
                <a:lnTo>
                  <a:pt x="19834" y="21600"/>
                </a:lnTo>
                <a:lnTo>
                  <a:pt x="17312" y="21041"/>
                </a:lnTo>
                <a:lnTo>
                  <a:pt x="15010" y="20409"/>
                </a:lnTo>
                <a:lnTo>
                  <a:pt x="12834" y="19728"/>
                </a:lnTo>
                <a:lnTo>
                  <a:pt x="10816" y="18987"/>
                </a:lnTo>
                <a:lnTo>
                  <a:pt x="8987" y="18209"/>
                </a:lnTo>
                <a:lnTo>
                  <a:pt x="7284" y="17394"/>
                </a:lnTo>
                <a:lnTo>
                  <a:pt x="5802" y="16519"/>
                </a:lnTo>
                <a:lnTo>
                  <a:pt x="4415" y="15607"/>
                </a:lnTo>
                <a:lnTo>
                  <a:pt x="3279" y="14659"/>
                </a:lnTo>
                <a:lnTo>
                  <a:pt x="2270" y="13699"/>
                </a:lnTo>
                <a:lnTo>
                  <a:pt x="1482" y="12690"/>
                </a:lnTo>
                <a:lnTo>
                  <a:pt x="820" y="11669"/>
                </a:lnTo>
                <a:lnTo>
                  <a:pt x="347" y="10624"/>
                </a:lnTo>
                <a:lnTo>
                  <a:pt x="95" y="9554"/>
                </a:lnTo>
                <a:lnTo>
                  <a:pt x="0" y="8472"/>
                </a:lnTo>
                <a:lnTo>
                  <a:pt x="95" y="7390"/>
                </a:lnTo>
                <a:lnTo>
                  <a:pt x="158" y="7220"/>
                </a:lnTo>
                <a:lnTo>
                  <a:pt x="189" y="7074"/>
                </a:lnTo>
                <a:lnTo>
                  <a:pt x="284" y="6904"/>
                </a:lnTo>
                <a:lnTo>
                  <a:pt x="347" y="6746"/>
                </a:lnTo>
                <a:lnTo>
                  <a:pt x="788" y="5859"/>
                </a:lnTo>
                <a:lnTo>
                  <a:pt x="1324" y="4972"/>
                </a:lnTo>
                <a:lnTo>
                  <a:pt x="2018" y="4108"/>
                </a:lnTo>
                <a:lnTo>
                  <a:pt x="2806" y="3258"/>
                </a:lnTo>
                <a:lnTo>
                  <a:pt x="3752" y="2443"/>
                </a:lnTo>
                <a:lnTo>
                  <a:pt x="4825" y="1641"/>
                </a:lnTo>
                <a:lnTo>
                  <a:pt x="5991" y="863"/>
                </a:lnTo>
                <a:lnTo>
                  <a:pt x="7316" y="109"/>
                </a:lnTo>
                <a:lnTo>
                  <a:pt x="8072" y="0"/>
                </a:lnTo>
                <a:lnTo>
                  <a:pt x="8356" y="12"/>
                </a:lnTo>
                <a:close/>
              </a:path>
            </a:pathLst>
          </a:custGeom>
          <a:solidFill>
            <a:srgbClr val="33F2FF"/>
          </a:solidFill>
          <a:ln w="12700">
            <a:miter lim="400000"/>
          </a:ln>
        </p:spPr>
        <p:txBody>
          <a:bodyPr lIns="0" tIns="0" rIns="0" bIns="0"/>
          <a:lstStyle/>
          <a:p>
            <a:pPr lvl="0"/>
          </a:p>
        </p:txBody>
      </p:sp>
      <p:sp>
        <p:nvSpPr>
          <p:cNvPr id="319" name="Shape 319"/>
          <p:cNvSpPr/>
          <p:nvPr/>
        </p:nvSpPr>
        <p:spPr>
          <a:xfrm>
            <a:off x="6373812" y="3019425"/>
            <a:ext cx="66676" cy="161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1" y="0"/>
                </a:moveTo>
                <a:lnTo>
                  <a:pt x="21600" y="2965"/>
                </a:lnTo>
                <a:lnTo>
                  <a:pt x="21600" y="5929"/>
                </a:lnTo>
                <a:lnTo>
                  <a:pt x="20571" y="9106"/>
                </a:lnTo>
                <a:lnTo>
                  <a:pt x="18514" y="11647"/>
                </a:lnTo>
                <a:lnTo>
                  <a:pt x="15429" y="14400"/>
                </a:lnTo>
                <a:lnTo>
                  <a:pt x="10286" y="16941"/>
                </a:lnTo>
                <a:lnTo>
                  <a:pt x="5657" y="19271"/>
                </a:lnTo>
                <a:lnTo>
                  <a:pt x="0" y="21600"/>
                </a:lnTo>
                <a:lnTo>
                  <a:pt x="0" y="15882"/>
                </a:lnTo>
                <a:lnTo>
                  <a:pt x="2571" y="9741"/>
                </a:lnTo>
                <a:lnTo>
                  <a:pt x="9771" y="4024"/>
                </a:lnTo>
                <a:lnTo>
                  <a:pt x="20571" y="0"/>
                </a:lnTo>
                <a:close/>
              </a:path>
            </a:pathLst>
          </a:custGeom>
          <a:solidFill>
            <a:srgbClr val="FFFFFF"/>
          </a:solidFill>
          <a:ln w="12700">
            <a:miter lim="400000"/>
          </a:ln>
        </p:spPr>
        <p:txBody>
          <a:bodyPr lIns="0" tIns="0" rIns="0" bIns="0"/>
          <a:lstStyle/>
          <a:p>
            <a:pPr lvl="0"/>
          </a:p>
        </p:txBody>
      </p:sp>
      <p:sp>
        <p:nvSpPr>
          <p:cNvPr id="320" name="Shape 320"/>
          <p:cNvSpPr/>
          <p:nvPr/>
        </p:nvSpPr>
        <p:spPr>
          <a:xfrm>
            <a:off x="7113587" y="4348162"/>
            <a:ext cx="706438" cy="1050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26" y="17065"/>
                </a:moveTo>
                <a:lnTo>
                  <a:pt x="11747" y="17619"/>
                </a:lnTo>
                <a:lnTo>
                  <a:pt x="11164" y="18174"/>
                </a:lnTo>
                <a:lnTo>
                  <a:pt x="10533" y="18794"/>
                </a:lnTo>
                <a:lnTo>
                  <a:pt x="9951" y="19414"/>
                </a:lnTo>
                <a:lnTo>
                  <a:pt x="8591" y="20523"/>
                </a:lnTo>
                <a:lnTo>
                  <a:pt x="7815" y="21078"/>
                </a:lnTo>
                <a:lnTo>
                  <a:pt x="6893" y="21600"/>
                </a:lnTo>
                <a:lnTo>
                  <a:pt x="6164" y="20523"/>
                </a:lnTo>
                <a:lnTo>
                  <a:pt x="5631" y="19414"/>
                </a:lnTo>
                <a:lnTo>
                  <a:pt x="5097" y="18239"/>
                </a:lnTo>
                <a:lnTo>
                  <a:pt x="4466" y="17065"/>
                </a:lnTo>
                <a:lnTo>
                  <a:pt x="3786" y="15890"/>
                </a:lnTo>
                <a:lnTo>
                  <a:pt x="2912" y="14879"/>
                </a:lnTo>
                <a:lnTo>
                  <a:pt x="1699" y="13900"/>
                </a:lnTo>
                <a:lnTo>
                  <a:pt x="0" y="13149"/>
                </a:lnTo>
                <a:lnTo>
                  <a:pt x="194" y="11714"/>
                </a:lnTo>
                <a:lnTo>
                  <a:pt x="680" y="10408"/>
                </a:lnTo>
                <a:lnTo>
                  <a:pt x="1456" y="9103"/>
                </a:lnTo>
                <a:lnTo>
                  <a:pt x="2427" y="7896"/>
                </a:lnTo>
                <a:lnTo>
                  <a:pt x="3592" y="6689"/>
                </a:lnTo>
                <a:lnTo>
                  <a:pt x="4660" y="5449"/>
                </a:lnTo>
                <a:lnTo>
                  <a:pt x="5631" y="4242"/>
                </a:lnTo>
                <a:lnTo>
                  <a:pt x="6359" y="2969"/>
                </a:lnTo>
                <a:lnTo>
                  <a:pt x="6844" y="2741"/>
                </a:lnTo>
                <a:lnTo>
                  <a:pt x="7281" y="2610"/>
                </a:lnTo>
                <a:lnTo>
                  <a:pt x="7766" y="2512"/>
                </a:lnTo>
                <a:lnTo>
                  <a:pt x="8737" y="2382"/>
                </a:lnTo>
                <a:lnTo>
                  <a:pt x="9271" y="2382"/>
                </a:lnTo>
                <a:lnTo>
                  <a:pt x="9805" y="2349"/>
                </a:lnTo>
                <a:lnTo>
                  <a:pt x="10339" y="2284"/>
                </a:lnTo>
                <a:lnTo>
                  <a:pt x="11844" y="2186"/>
                </a:lnTo>
                <a:lnTo>
                  <a:pt x="13251" y="1990"/>
                </a:lnTo>
                <a:lnTo>
                  <a:pt x="14707" y="1795"/>
                </a:lnTo>
                <a:lnTo>
                  <a:pt x="16164" y="1468"/>
                </a:lnTo>
                <a:lnTo>
                  <a:pt x="17523" y="1175"/>
                </a:lnTo>
                <a:lnTo>
                  <a:pt x="18882" y="816"/>
                </a:lnTo>
                <a:lnTo>
                  <a:pt x="20241" y="424"/>
                </a:lnTo>
                <a:lnTo>
                  <a:pt x="21600" y="0"/>
                </a:lnTo>
                <a:lnTo>
                  <a:pt x="21212" y="2251"/>
                </a:lnTo>
                <a:lnTo>
                  <a:pt x="20532" y="4470"/>
                </a:lnTo>
                <a:lnTo>
                  <a:pt x="19707" y="6689"/>
                </a:lnTo>
                <a:lnTo>
                  <a:pt x="18639" y="8875"/>
                </a:lnTo>
                <a:lnTo>
                  <a:pt x="17377" y="10996"/>
                </a:lnTo>
                <a:lnTo>
                  <a:pt x="15824" y="13051"/>
                </a:lnTo>
                <a:lnTo>
                  <a:pt x="14271" y="15074"/>
                </a:lnTo>
                <a:lnTo>
                  <a:pt x="12426" y="17065"/>
                </a:lnTo>
                <a:close/>
              </a:path>
            </a:pathLst>
          </a:custGeom>
          <a:solidFill>
            <a:srgbClr val="FFCC99"/>
          </a:solidFill>
          <a:ln w="12700">
            <a:miter lim="400000"/>
          </a:ln>
        </p:spPr>
        <p:txBody>
          <a:bodyPr lIns="0" tIns="0" rIns="0" bIns="0"/>
          <a:lstStyle/>
          <a:p>
            <a:pPr lvl="0"/>
          </a:p>
        </p:txBody>
      </p:sp>
      <p:sp>
        <p:nvSpPr>
          <p:cNvPr id="321" name="Shape 321"/>
          <p:cNvSpPr/>
          <p:nvPr/>
        </p:nvSpPr>
        <p:spPr>
          <a:xfrm>
            <a:off x="4505325" y="3000375"/>
            <a:ext cx="1157288" cy="1047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1" y="14924"/>
                </a:moveTo>
                <a:lnTo>
                  <a:pt x="21363" y="14596"/>
                </a:lnTo>
                <a:lnTo>
                  <a:pt x="21185" y="14302"/>
                </a:lnTo>
                <a:lnTo>
                  <a:pt x="20919" y="14105"/>
                </a:lnTo>
                <a:lnTo>
                  <a:pt x="20681" y="13942"/>
                </a:lnTo>
                <a:lnTo>
                  <a:pt x="20356" y="13844"/>
                </a:lnTo>
                <a:lnTo>
                  <a:pt x="20089" y="13778"/>
                </a:lnTo>
                <a:lnTo>
                  <a:pt x="19763" y="13778"/>
                </a:lnTo>
                <a:lnTo>
                  <a:pt x="19437" y="13876"/>
                </a:lnTo>
                <a:lnTo>
                  <a:pt x="18607" y="14204"/>
                </a:lnTo>
                <a:lnTo>
                  <a:pt x="17630" y="14564"/>
                </a:lnTo>
                <a:lnTo>
                  <a:pt x="16622" y="14924"/>
                </a:lnTo>
                <a:lnTo>
                  <a:pt x="15644" y="15316"/>
                </a:lnTo>
                <a:lnTo>
                  <a:pt x="14756" y="15644"/>
                </a:lnTo>
                <a:lnTo>
                  <a:pt x="14015" y="15938"/>
                </a:lnTo>
                <a:lnTo>
                  <a:pt x="13570" y="16135"/>
                </a:lnTo>
                <a:lnTo>
                  <a:pt x="13363" y="16200"/>
                </a:lnTo>
                <a:lnTo>
                  <a:pt x="13007" y="15676"/>
                </a:lnTo>
                <a:lnTo>
                  <a:pt x="12770" y="15513"/>
                </a:lnTo>
                <a:lnTo>
                  <a:pt x="12504" y="15382"/>
                </a:lnTo>
                <a:lnTo>
                  <a:pt x="12207" y="15284"/>
                </a:lnTo>
                <a:lnTo>
                  <a:pt x="11674" y="15284"/>
                </a:lnTo>
                <a:lnTo>
                  <a:pt x="11378" y="15382"/>
                </a:lnTo>
                <a:lnTo>
                  <a:pt x="11348" y="15415"/>
                </a:lnTo>
                <a:lnTo>
                  <a:pt x="11141" y="15480"/>
                </a:lnTo>
                <a:lnTo>
                  <a:pt x="10874" y="15578"/>
                </a:lnTo>
                <a:lnTo>
                  <a:pt x="10548" y="15742"/>
                </a:lnTo>
                <a:lnTo>
                  <a:pt x="10193" y="15873"/>
                </a:lnTo>
                <a:lnTo>
                  <a:pt x="9867" y="16036"/>
                </a:lnTo>
                <a:lnTo>
                  <a:pt x="9570" y="16200"/>
                </a:lnTo>
                <a:lnTo>
                  <a:pt x="9363" y="16298"/>
                </a:lnTo>
                <a:lnTo>
                  <a:pt x="9481" y="15022"/>
                </a:lnTo>
                <a:lnTo>
                  <a:pt x="9570" y="13418"/>
                </a:lnTo>
                <a:lnTo>
                  <a:pt x="9659" y="12109"/>
                </a:lnTo>
                <a:lnTo>
                  <a:pt x="9719" y="11553"/>
                </a:lnTo>
                <a:lnTo>
                  <a:pt x="9659" y="11225"/>
                </a:lnTo>
                <a:lnTo>
                  <a:pt x="9570" y="10931"/>
                </a:lnTo>
                <a:lnTo>
                  <a:pt x="9452" y="10669"/>
                </a:lnTo>
                <a:lnTo>
                  <a:pt x="9215" y="10407"/>
                </a:lnTo>
                <a:lnTo>
                  <a:pt x="8978" y="10211"/>
                </a:lnTo>
                <a:lnTo>
                  <a:pt x="8741" y="10047"/>
                </a:lnTo>
                <a:lnTo>
                  <a:pt x="8474" y="10015"/>
                </a:lnTo>
                <a:lnTo>
                  <a:pt x="8148" y="9949"/>
                </a:lnTo>
                <a:lnTo>
                  <a:pt x="8059" y="10015"/>
                </a:lnTo>
                <a:lnTo>
                  <a:pt x="7733" y="10211"/>
                </a:lnTo>
                <a:lnTo>
                  <a:pt x="7319" y="10473"/>
                </a:lnTo>
                <a:lnTo>
                  <a:pt x="6815" y="10767"/>
                </a:lnTo>
                <a:lnTo>
                  <a:pt x="6311" y="11127"/>
                </a:lnTo>
                <a:lnTo>
                  <a:pt x="5837" y="11487"/>
                </a:lnTo>
                <a:lnTo>
                  <a:pt x="5481" y="11749"/>
                </a:lnTo>
                <a:lnTo>
                  <a:pt x="5244" y="11945"/>
                </a:lnTo>
                <a:lnTo>
                  <a:pt x="5659" y="9393"/>
                </a:lnTo>
                <a:lnTo>
                  <a:pt x="5985" y="6840"/>
                </a:lnTo>
                <a:lnTo>
                  <a:pt x="6252" y="4353"/>
                </a:lnTo>
                <a:lnTo>
                  <a:pt x="6400" y="1800"/>
                </a:lnTo>
                <a:lnTo>
                  <a:pt x="6341" y="1440"/>
                </a:lnTo>
                <a:lnTo>
                  <a:pt x="6252" y="1113"/>
                </a:lnTo>
                <a:lnTo>
                  <a:pt x="6104" y="818"/>
                </a:lnTo>
                <a:lnTo>
                  <a:pt x="5926" y="524"/>
                </a:lnTo>
                <a:lnTo>
                  <a:pt x="5659" y="295"/>
                </a:lnTo>
                <a:lnTo>
                  <a:pt x="5363" y="164"/>
                </a:lnTo>
                <a:lnTo>
                  <a:pt x="5096" y="33"/>
                </a:lnTo>
                <a:lnTo>
                  <a:pt x="4770" y="0"/>
                </a:lnTo>
                <a:lnTo>
                  <a:pt x="4444" y="33"/>
                </a:lnTo>
                <a:lnTo>
                  <a:pt x="4178" y="164"/>
                </a:lnTo>
                <a:lnTo>
                  <a:pt x="3881" y="295"/>
                </a:lnTo>
                <a:lnTo>
                  <a:pt x="3615" y="524"/>
                </a:lnTo>
                <a:lnTo>
                  <a:pt x="3437" y="818"/>
                </a:lnTo>
                <a:lnTo>
                  <a:pt x="3289" y="1113"/>
                </a:lnTo>
                <a:lnTo>
                  <a:pt x="3200" y="1440"/>
                </a:lnTo>
                <a:lnTo>
                  <a:pt x="3141" y="1800"/>
                </a:lnTo>
                <a:lnTo>
                  <a:pt x="3022" y="3927"/>
                </a:lnTo>
                <a:lnTo>
                  <a:pt x="2844" y="6120"/>
                </a:lnTo>
                <a:lnTo>
                  <a:pt x="2548" y="8280"/>
                </a:lnTo>
                <a:lnTo>
                  <a:pt x="2222" y="10407"/>
                </a:lnTo>
                <a:lnTo>
                  <a:pt x="1807" y="12502"/>
                </a:lnTo>
                <a:lnTo>
                  <a:pt x="1363" y="14662"/>
                </a:lnTo>
                <a:lnTo>
                  <a:pt x="800" y="16756"/>
                </a:lnTo>
                <a:lnTo>
                  <a:pt x="207" y="18785"/>
                </a:lnTo>
                <a:lnTo>
                  <a:pt x="59" y="19375"/>
                </a:lnTo>
                <a:lnTo>
                  <a:pt x="0" y="19964"/>
                </a:lnTo>
                <a:lnTo>
                  <a:pt x="148" y="20585"/>
                </a:lnTo>
                <a:lnTo>
                  <a:pt x="474" y="21109"/>
                </a:lnTo>
                <a:lnTo>
                  <a:pt x="948" y="21469"/>
                </a:lnTo>
                <a:lnTo>
                  <a:pt x="1274" y="21502"/>
                </a:lnTo>
                <a:lnTo>
                  <a:pt x="1630" y="21404"/>
                </a:lnTo>
                <a:lnTo>
                  <a:pt x="2044" y="21240"/>
                </a:lnTo>
                <a:lnTo>
                  <a:pt x="2430" y="20945"/>
                </a:lnTo>
                <a:lnTo>
                  <a:pt x="3022" y="20422"/>
                </a:lnTo>
                <a:lnTo>
                  <a:pt x="3259" y="20160"/>
                </a:lnTo>
                <a:lnTo>
                  <a:pt x="3585" y="19604"/>
                </a:lnTo>
                <a:lnTo>
                  <a:pt x="3881" y="19047"/>
                </a:lnTo>
                <a:lnTo>
                  <a:pt x="4267" y="18556"/>
                </a:lnTo>
                <a:lnTo>
                  <a:pt x="4622" y="17967"/>
                </a:lnTo>
                <a:lnTo>
                  <a:pt x="5007" y="17476"/>
                </a:lnTo>
                <a:lnTo>
                  <a:pt x="5363" y="17018"/>
                </a:lnTo>
                <a:lnTo>
                  <a:pt x="5748" y="16495"/>
                </a:lnTo>
                <a:lnTo>
                  <a:pt x="6163" y="15971"/>
                </a:lnTo>
                <a:lnTo>
                  <a:pt x="6074" y="16691"/>
                </a:lnTo>
                <a:lnTo>
                  <a:pt x="6015" y="17411"/>
                </a:lnTo>
                <a:lnTo>
                  <a:pt x="5985" y="18131"/>
                </a:lnTo>
                <a:lnTo>
                  <a:pt x="5985" y="19865"/>
                </a:lnTo>
                <a:lnTo>
                  <a:pt x="6074" y="20225"/>
                </a:lnTo>
                <a:lnTo>
                  <a:pt x="6193" y="20520"/>
                </a:lnTo>
                <a:lnTo>
                  <a:pt x="6430" y="20782"/>
                </a:lnTo>
                <a:lnTo>
                  <a:pt x="6667" y="20978"/>
                </a:lnTo>
                <a:lnTo>
                  <a:pt x="6933" y="21142"/>
                </a:lnTo>
                <a:lnTo>
                  <a:pt x="7230" y="21305"/>
                </a:lnTo>
                <a:lnTo>
                  <a:pt x="7881" y="21305"/>
                </a:lnTo>
                <a:lnTo>
                  <a:pt x="7970" y="21240"/>
                </a:lnTo>
                <a:lnTo>
                  <a:pt x="8148" y="21142"/>
                </a:lnTo>
                <a:lnTo>
                  <a:pt x="8385" y="20978"/>
                </a:lnTo>
                <a:lnTo>
                  <a:pt x="8711" y="20847"/>
                </a:lnTo>
                <a:lnTo>
                  <a:pt x="9037" y="20684"/>
                </a:lnTo>
                <a:lnTo>
                  <a:pt x="9452" y="20487"/>
                </a:lnTo>
                <a:lnTo>
                  <a:pt x="9541" y="20487"/>
                </a:lnTo>
                <a:lnTo>
                  <a:pt x="9659" y="20782"/>
                </a:lnTo>
                <a:lnTo>
                  <a:pt x="9867" y="21109"/>
                </a:lnTo>
                <a:lnTo>
                  <a:pt x="10133" y="21305"/>
                </a:lnTo>
                <a:lnTo>
                  <a:pt x="10370" y="21469"/>
                </a:lnTo>
                <a:lnTo>
                  <a:pt x="10696" y="21567"/>
                </a:lnTo>
                <a:lnTo>
                  <a:pt x="10963" y="21600"/>
                </a:lnTo>
                <a:lnTo>
                  <a:pt x="11289" y="21600"/>
                </a:lnTo>
                <a:lnTo>
                  <a:pt x="11615" y="21502"/>
                </a:lnTo>
                <a:lnTo>
                  <a:pt x="12415" y="21044"/>
                </a:lnTo>
                <a:lnTo>
                  <a:pt x="12859" y="20684"/>
                </a:lnTo>
                <a:lnTo>
                  <a:pt x="13333" y="20324"/>
                </a:lnTo>
                <a:lnTo>
                  <a:pt x="13837" y="20029"/>
                </a:lnTo>
                <a:lnTo>
                  <a:pt x="14311" y="19702"/>
                </a:lnTo>
                <a:lnTo>
                  <a:pt x="14815" y="19473"/>
                </a:lnTo>
                <a:lnTo>
                  <a:pt x="15319" y="19211"/>
                </a:lnTo>
                <a:lnTo>
                  <a:pt x="15822" y="19015"/>
                </a:lnTo>
                <a:lnTo>
                  <a:pt x="16385" y="18753"/>
                </a:lnTo>
                <a:lnTo>
                  <a:pt x="16889" y="18556"/>
                </a:lnTo>
                <a:lnTo>
                  <a:pt x="17393" y="18327"/>
                </a:lnTo>
                <a:lnTo>
                  <a:pt x="17956" y="18196"/>
                </a:lnTo>
                <a:lnTo>
                  <a:pt x="18459" y="17967"/>
                </a:lnTo>
                <a:lnTo>
                  <a:pt x="19022" y="17771"/>
                </a:lnTo>
                <a:lnTo>
                  <a:pt x="19526" y="17607"/>
                </a:lnTo>
                <a:lnTo>
                  <a:pt x="20089" y="17411"/>
                </a:lnTo>
                <a:lnTo>
                  <a:pt x="20593" y="17215"/>
                </a:lnTo>
                <a:lnTo>
                  <a:pt x="21126" y="16855"/>
                </a:lnTo>
                <a:lnTo>
                  <a:pt x="21452" y="16298"/>
                </a:lnTo>
                <a:lnTo>
                  <a:pt x="21600" y="15644"/>
                </a:lnTo>
                <a:lnTo>
                  <a:pt x="21511" y="14924"/>
                </a:lnTo>
                <a:close/>
              </a:path>
            </a:pathLst>
          </a:custGeom>
          <a:solidFill>
            <a:srgbClr val="0000FF"/>
          </a:solidFill>
          <a:ln w="12700">
            <a:miter lim="400000"/>
          </a:ln>
        </p:spPr>
        <p:txBody>
          <a:bodyPr lIns="0" tIns="0" rIns="0" bIns="0"/>
          <a:lstStyle/>
          <a:p>
            <a:pPr lvl="0"/>
          </a:p>
        </p:txBody>
      </p:sp>
      <p:sp>
        <p:nvSpPr>
          <p:cNvPr id="322" name="Shape 322"/>
          <p:cNvSpPr/>
          <p:nvPr/>
        </p:nvSpPr>
        <p:spPr>
          <a:xfrm>
            <a:off x="5265737" y="5421312"/>
            <a:ext cx="1019176" cy="508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21" y="9585"/>
                </a:moveTo>
                <a:lnTo>
                  <a:pt x="20187" y="9450"/>
                </a:lnTo>
                <a:lnTo>
                  <a:pt x="19850" y="9180"/>
                </a:lnTo>
                <a:lnTo>
                  <a:pt x="19447" y="8842"/>
                </a:lnTo>
                <a:lnTo>
                  <a:pt x="18976" y="8438"/>
                </a:lnTo>
                <a:lnTo>
                  <a:pt x="18538" y="8032"/>
                </a:lnTo>
                <a:lnTo>
                  <a:pt x="18135" y="7560"/>
                </a:lnTo>
                <a:lnTo>
                  <a:pt x="17798" y="7358"/>
                </a:lnTo>
                <a:lnTo>
                  <a:pt x="17596" y="7290"/>
                </a:lnTo>
                <a:lnTo>
                  <a:pt x="17394" y="7290"/>
                </a:lnTo>
                <a:lnTo>
                  <a:pt x="16957" y="7358"/>
                </a:lnTo>
                <a:lnTo>
                  <a:pt x="16452" y="7560"/>
                </a:lnTo>
                <a:lnTo>
                  <a:pt x="16082" y="7762"/>
                </a:lnTo>
                <a:lnTo>
                  <a:pt x="12550" y="13365"/>
                </a:lnTo>
                <a:lnTo>
                  <a:pt x="12079" y="12352"/>
                </a:lnTo>
                <a:lnTo>
                  <a:pt x="11574" y="10732"/>
                </a:lnTo>
                <a:lnTo>
                  <a:pt x="10935" y="8978"/>
                </a:lnTo>
                <a:lnTo>
                  <a:pt x="10262" y="7088"/>
                </a:lnTo>
                <a:lnTo>
                  <a:pt x="9656" y="5265"/>
                </a:lnTo>
                <a:lnTo>
                  <a:pt x="9185" y="3780"/>
                </a:lnTo>
                <a:lnTo>
                  <a:pt x="8849" y="2835"/>
                </a:lnTo>
                <a:lnTo>
                  <a:pt x="8714" y="2430"/>
                </a:lnTo>
                <a:lnTo>
                  <a:pt x="8411" y="2092"/>
                </a:lnTo>
                <a:lnTo>
                  <a:pt x="8108" y="2025"/>
                </a:lnTo>
                <a:lnTo>
                  <a:pt x="7772" y="1890"/>
                </a:lnTo>
                <a:lnTo>
                  <a:pt x="7469" y="2025"/>
                </a:lnTo>
                <a:lnTo>
                  <a:pt x="7166" y="2228"/>
                </a:lnTo>
                <a:lnTo>
                  <a:pt x="6897" y="2430"/>
                </a:lnTo>
                <a:lnTo>
                  <a:pt x="6628" y="2835"/>
                </a:lnTo>
                <a:lnTo>
                  <a:pt x="6426" y="3375"/>
                </a:lnTo>
                <a:lnTo>
                  <a:pt x="6359" y="3578"/>
                </a:lnTo>
                <a:lnTo>
                  <a:pt x="6157" y="3982"/>
                </a:lnTo>
                <a:lnTo>
                  <a:pt x="5888" y="4658"/>
                </a:lnTo>
                <a:lnTo>
                  <a:pt x="5585" y="5400"/>
                </a:lnTo>
                <a:lnTo>
                  <a:pt x="5249" y="6142"/>
                </a:lnTo>
                <a:lnTo>
                  <a:pt x="4946" y="6952"/>
                </a:lnTo>
                <a:lnTo>
                  <a:pt x="4643" y="7560"/>
                </a:lnTo>
                <a:lnTo>
                  <a:pt x="4407" y="8100"/>
                </a:lnTo>
                <a:lnTo>
                  <a:pt x="4273" y="6615"/>
                </a:lnTo>
                <a:lnTo>
                  <a:pt x="4105" y="5130"/>
                </a:lnTo>
                <a:lnTo>
                  <a:pt x="3836" y="3712"/>
                </a:lnTo>
                <a:lnTo>
                  <a:pt x="3533" y="2295"/>
                </a:lnTo>
                <a:lnTo>
                  <a:pt x="3331" y="1688"/>
                </a:lnTo>
                <a:lnTo>
                  <a:pt x="3095" y="1080"/>
                </a:lnTo>
                <a:lnTo>
                  <a:pt x="2860" y="608"/>
                </a:lnTo>
                <a:lnTo>
                  <a:pt x="2523" y="338"/>
                </a:lnTo>
                <a:lnTo>
                  <a:pt x="2153" y="135"/>
                </a:lnTo>
                <a:lnTo>
                  <a:pt x="1850" y="0"/>
                </a:lnTo>
                <a:lnTo>
                  <a:pt x="1480" y="135"/>
                </a:lnTo>
                <a:lnTo>
                  <a:pt x="1110" y="338"/>
                </a:lnTo>
                <a:lnTo>
                  <a:pt x="538" y="1080"/>
                </a:lnTo>
                <a:lnTo>
                  <a:pt x="168" y="2228"/>
                </a:lnTo>
                <a:lnTo>
                  <a:pt x="0" y="3578"/>
                </a:lnTo>
                <a:lnTo>
                  <a:pt x="135" y="5062"/>
                </a:lnTo>
                <a:lnTo>
                  <a:pt x="606" y="7358"/>
                </a:lnTo>
                <a:lnTo>
                  <a:pt x="908" y="9922"/>
                </a:lnTo>
                <a:lnTo>
                  <a:pt x="1110" y="12352"/>
                </a:lnTo>
                <a:lnTo>
                  <a:pt x="1379" y="14850"/>
                </a:lnTo>
                <a:lnTo>
                  <a:pt x="1480" y="15390"/>
                </a:lnTo>
                <a:lnTo>
                  <a:pt x="1783" y="16538"/>
                </a:lnTo>
                <a:lnTo>
                  <a:pt x="2052" y="17685"/>
                </a:lnTo>
                <a:lnTo>
                  <a:pt x="2153" y="18225"/>
                </a:lnTo>
                <a:lnTo>
                  <a:pt x="2422" y="18765"/>
                </a:lnTo>
                <a:lnTo>
                  <a:pt x="2759" y="19170"/>
                </a:lnTo>
                <a:lnTo>
                  <a:pt x="3095" y="19372"/>
                </a:lnTo>
                <a:lnTo>
                  <a:pt x="3432" y="19508"/>
                </a:lnTo>
                <a:lnTo>
                  <a:pt x="3802" y="19508"/>
                </a:lnTo>
                <a:lnTo>
                  <a:pt x="4105" y="19372"/>
                </a:lnTo>
                <a:lnTo>
                  <a:pt x="4407" y="19102"/>
                </a:lnTo>
                <a:lnTo>
                  <a:pt x="4744" y="18630"/>
                </a:lnTo>
                <a:lnTo>
                  <a:pt x="4845" y="18428"/>
                </a:lnTo>
                <a:lnTo>
                  <a:pt x="5047" y="17888"/>
                </a:lnTo>
                <a:lnTo>
                  <a:pt x="5417" y="17078"/>
                </a:lnTo>
                <a:lnTo>
                  <a:pt x="5888" y="15998"/>
                </a:lnTo>
                <a:lnTo>
                  <a:pt x="6359" y="14985"/>
                </a:lnTo>
                <a:lnTo>
                  <a:pt x="6830" y="13770"/>
                </a:lnTo>
                <a:lnTo>
                  <a:pt x="7267" y="12825"/>
                </a:lnTo>
                <a:lnTo>
                  <a:pt x="7637" y="12082"/>
                </a:lnTo>
                <a:lnTo>
                  <a:pt x="8007" y="13162"/>
                </a:lnTo>
                <a:lnTo>
                  <a:pt x="8512" y="14512"/>
                </a:lnTo>
                <a:lnTo>
                  <a:pt x="9151" y="15998"/>
                </a:lnTo>
                <a:lnTo>
                  <a:pt x="9824" y="17415"/>
                </a:lnTo>
                <a:lnTo>
                  <a:pt x="10497" y="18765"/>
                </a:lnTo>
                <a:lnTo>
                  <a:pt x="11036" y="19778"/>
                </a:lnTo>
                <a:lnTo>
                  <a:pt x="11574" y="20858"/>
                </a:lnTo>
                <a:lnTo>
                  <a:pt x="11809" y="21195"/>
                </a:lnTo>
                <a:lnTo>
                  <a:pt x="12079" y="21398"/>
                </a:lnTo>
                <a:lnTo>
                  <a:pt x="12348" y="21465"/>
                </a:lnTo>
                <a:lnTo>
                  <a:pt x="12617" y="21600"/>
                </a:lnTo>
                <a:lnTo>
                  <a:pt x="12886" y="21600"/>
                </a:lnTo>
                <a:lnTo>
                  <a:pt x="13121" y="21398"/>
                </a:lnTo>
                <a:lnTo>
                  <a:pt x="13391" y="21262"/>
                </a:lnTo>
                <a:lnTo>
                  <a:pt x="13660" y="20992"/>
                </a:lnTo>
                <a:lnTo>
                  <a:pt x="13761" y="20722"/>
                </a:lnTo>
                <a:lnTo>
                  <a:pt x="14097" y="20250"/>
                </a:lnTo>
                <a:lnTo>
                  <a:pt x="14501" y="19372"/>
                </a:lnTo>
                <a:lnTo>
                  <a:pt x="15039" y="18360"/>
                </a:lnTo>
                <a:lnTo>
                  <a:pt x="15611" y="17415"/>
                </a:lnTo>
                <a:lnTo>
                  <a:pt x="16250" y="16335"/>
                </a:lnTo>
                <a:lnTo>
                  <a:pt x="16755" y="15458"/>
                </a:lnTo>
                <a:lnTo>
                  <a:pt x="17226" y="14850"/>
                </a:lnTo>
                <a:lnTo>
                  <a:pt x="17428" y="15188"/>
                </a:lnTo>
                <a:lnTo>
                  <a:pt x="17697" y="15390"/>
                </a:lnTo>
                <a:lnTo>
                  <a:pt x="17899" y="15728"/>
                </a:lnTo>
                <a:lnTo>
                  <a:pt x="18168" y="15930"/>
                </a:lnTo>
                <a:lnTo>
                  <a:pt x="18639" y="16335"/>
                </a:lnTo>
                <a:lnTo>
                  <a:pt x="18908" y="16402"/>
                </a:lnTo>
                <a:lnTo>
                  <a:pt x="19178" y="16538"/>
                </a:lnTo>
                <a:lnTo>
                  <a:pt x="19548" y="16740"/>
                </a:lnTo>
                <a:lnTo>
                  <a:pt x="19918" y="16740"/>
                </a:lnTo>
                <a:lnTo>
                  <a:pt x="20221" y="16538"/>
                </a:lnTo>
                <a:lnTo>
                  <a:pt x="20591" y="16335"/>
                </a:lnTo>
                <a:lnTo>
                  <a:pt x="20860" y="15930"/>
                </a:lnTo>
                <a:lnTo>
                  <a:pt x="21129" y="15458"/>
                </a:lnTo>
                <a:lnTo>
                  <a:pt x="21331" y="14850"/>
                </a:lnTo>
                <a:lnTo>
                  <a:pt x="21499" y="14242"/>
                </a:lnTo>
                <a:lnTo>
                  <a:pt x="21600" y="12758"/>
                </a:lnTo>
                <a:lnTo>
                  <a:pt x="21364" y="11408"/>
                </a:lnTo>
                <a:lnTo>
                  <a:pt x="20961" y="10328"/>
                </a:lnTo>
                <a:lnTo>
                  <a:pt x="20321" y="9585"/>
                </a:lnTo>
                <a:close/>
              </a:path>
            </a:pathLst>
          </a:custGeom>
          <a:solidFill>
            <a:srgbClr val="72C147"/>
          </a:solidFill>
          <a:ln w="12700">
            <a:miter lim="400000"/>
          </a:ln>
        </p:spPr>
        <p:txBody>
          <a:bodyPr lIns="0" tIns="0" rIns="0" bIns="0"/>
          <a:lstStyle/>
          <a:p>
            <a:pPr lvl="0"/>
          </a:p>
        </p:txBody>
      </p:sp>
      <p:sp>
        <p:nvSpPr>
          <p:cNvPr id="323" name="Shape 323"/>
          <p:cNvSpPr/>
          <p:nvPr/>
        </p:nvSpPr>
        <p:spPr>
          <a:xfrm>
            <a:off x="757237" y="1947862"/>
            <a:ext cx="1944688" cy="147052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a:ea typeface="Tahoma"/>
                <a:cs typeface="Tahoma"/>
                <a:sym typeface="Tahoma"/>
              </a:rPr>
              <a:t>…bedeutet</a:t>
            </a:r>
            <a:endParaRPr sz="2200">
              <a:latin typeface="Tahoma"/>
              <a:ea typeface="Tahoma"/>
              <a:cs typeface="Tahoma"/>
              <a:sym typeface="Tahoma"/>
            </a:endParaRPr>
          </a:p>
          <a:p>
            <a:pPr lvl="0"/>
            <a:r>
              <a:rPr sz="2200">
                <a:solidFill>
                  <a:srgbClr val="FFFFFF"/>
                </a:solidFill>
                <a:latin typeface="Tahoma"/>
                <a:ea typeface="Tahoma"/>
                <a:cs typeface="Tahoma"/>
                <a:sym typeface="Tahoma"/>
              </a:rPr>
              <a:t>…</a:t>
            </a:r>
            <a:r>
              <a:rPr sz="2200">
                <a:latin typeface="Tahoma"/>
                <a:ea typeface="Tahoma"/>
                <a:cs typeface="Tahoma"/>
                <a:sym typeface="Tahoma"/>
              </a:rPr>
              <a:t>Harmonie</a:t>
            </a:r>
            <a:endParaRPr sz="2200">
              <a:latin typeface="Tahoma"/>
              <a:ea typeface="Tahoma"/>
              <a:cs typeface="Tahoma"/>
              <a:sym typeface="Tahoma"/>
            </a:endParaRPr>
          </a:p>
          <a:p>
            <a:pPr lvl="0"/>
            <a:r>
              <a:rPr>
                <a:solidFill>
                  <a:srgbClr val="FFFFFF"/>
                </a:solidFill>
              </a:rPr>
              <a:t>…</a:t>
            </a:r>
            <a:r>
              <a:rPr sz="2200">
                <a:latin typeface="Tahoma"/>
                <a:ea typeface="Tahoma"/>
                <a:cs typeface="Tahoma"/>
                <a:sym typeface="Tahoma"/>
              </a:rPr>
              <a:t>der vier</a:t>
            </a:r>
            <a:endParaRPr sz="2200">
              <a:latin typeface="Tahoma"/>
              <a:ea typeface="Tahoma"/>
              <a:cs typeface="Tahoma"/>
              <a:sym typeface="Tahoma"/>
            </a:endParaRPr>
          </a:p>
          <a:p>
            <a:pPr lvl="0"/>
            <a:r>
              <a:rPr>
                <a:solidFill>
                  <a:srgbClr val="FFFFFF"/>
                </a:solidFill>
              </a:rPr>
              <a:t>…</a:t>
            </a:r>
            <a:r>
              <a:rPr sz="2200">
                <a:latin typeface="Tahoma"/>
                <a:ea typeface="Tahoma"/>
                <a:cs typeface="Tahoma"/>
                <a:sym typeface="Tahoma"/>
              </a:rPr>
              <a:t>Elemente…</a:t>
            </a:r>
          </a:p>
        </p:txBody>
      </p:sp>
      <p:sp>
        <p:nvSpPr>
          <p:cNvPr id="324" name="Shape 324"/>
          <p:cNvSpPr/>
          <p:nvPr/>
        </p:nvSpPr>
        <p:spPr>
          <a:xfrm>
            <a:off x="755650" y="5373687"/>
            <a:ext cx="2663825" cy="777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a:ea typeface="Tahoma"/>
                <a:cs typeface="Tahoma"/>
                <a:sym typeface="Tahoma"/>
              </a:rPr>
              <a:t>…auf allen Ebenen </a:t>
            </a:r>
            <a:r>
              <a:rPr>
                <a:solidFill>
                  <a:srgbClr val="FFFFFF"/>
                </a:solidFill>
              </a:rPr>
              <a:t>…</a:t>
            </a:r>
            <a:r>
              <a:rPr sz="2200">
                <a:latin typeface="Tahoma"/>
                <a:ea typeface="Tahoma"/>
                <a:cs typeface="Tahoma"/>
                <a:sym typeface="Tahoma"/>
              </a:rPr>
              <a:t>des Seins!</a:t>
            </a:r>
          </a:p>
        </p:txBody>
      </p:sp>
      <p:grpSp>
        <p:nvGrpSpPr>
          <p:cNvPr id="327" name="Group 327"/>
          <p:cNvGrpSpPr/>
          <p:nvPr/>
        </p:nvGrpSpPr>
        <p:grpSpPr>
          <a:xfrm>
            <a:off x="769937" y="3862387"/>
            <a:ext cx="1401763" cy="400051"/>
            <a:chOff x="0" y="0"/>
            <a:chExt cx="1401762" cy="400050"/>
          </a:xfrm>
        </p:grpSpPr>
        <p:sp>
          <p:nvSpPr>
            <p:cNvPr id="325" name="Shape 325"/>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326" name="Shape 326"/>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330" name="Group 330"/>
          <p:cNvGrpSpPr/>
          <p:nvPr/>
        </p:nvGrpSpPr>
        <p:grpSpPr>
          <a:xfrm>
            <a:off x="1835149" y="3862387"/>
            <a:ext cx="1368426" cy="400051"/>
            <a:chOff x="0" y="0"/>
            <a:chExt cx="1368425" cy="400050"/>
          </a:xfrm>
        </p:grpSpPr>
        <p:sp>
          <p:nvSpPr>
            <p:cNvPr id="328" name="Shape 328"/>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329" name="Shape 329"/>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333" name="Group 333"/>
          <p:cNvGrpSpPr/>
          <p:nvPr/>
        </p:nvGrpSpPr>
        <p:grpSpPr>
          <a:xfrm>
            <a:off x="395287" y="4292600"/>
            <a:ext cx="1401763" cy="433388"/>
            <a:chOff x="0" y="0"/>
            <a:chExt cx="1401762" cy="433387"/>
          </a:xfrm>
        </p:grpSpPr>
        <p:sp>
          <p:nvSpPr>
            <p:cNvPr id="331" name="Shape 331"/>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32" name="Shape 332"/>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336" name="Group 336"/>
          <p:cNvGrpSpPr/>
          <p:nvPr/>
        </p:nvGrpSpPr>
        <p:grpSpPr>
          <a:xfrm>
            <a:off x="1435099" y="4292600"/>
            <a:ext cx="1401764" cy="433388"/>
            <a:chOff x="0" y="0"/>
            <a:chExt cx="1401762" cy="433387"/>
          </a:xfrm>
        </p:grpSpPr>
        <p:sp>
          <p:nvSpPr>
            <p:cNvPr id="334" name="Shape 334"/>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35" name="Shape 335"/>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0" grpId="1" fill="hold">
                                  <p:stCondLst>
                                    <p:cond delay="0"/>
                                  </p:stCondLst>
                                  <p:iterate type="el" backwards="0">
                                    <p:tmAbs val="0"/>
                                  </p:iterate>
                                  <p:childTnLst>
                                    <p:set>
                                      <p:cBhvr>
                                        <p:cTn id="6" fill="hold"/>
                                        <p:tgtEl>
                                          <p:spTgt spid="297"/>
                                        </p:tgtEl>
                                        <p:attrNameLst>
                                          <p:attrName>style.visibility</p:attrName>
                                        </p:attrNameLst>
                                      </p:cBhvr>
                                      <p:to>
                                        <p:strVal val="visible"/>
                                      </p:to>
                                    </p:set>
                                    <p:animEffect filter="fade" transition="in">
                                      <p:cBhvr>
                                        <p:cTn id="7" dur="500"/>
                                        <p:tgtEl>
                                          <p:spTgt spid="297"/>
                                        </p:tgtEl>
                                      </p:cBhvr>
                                    </p:animEffect>
                                  </p:childTnLst>
                                </p:cTn>
                              </p:par>
                            </p:childTnLst>
                          </p:cTn>
                        </p:par>
                        <p:par>
                          <p:cTn id="8" fill="hold">
                            <p:stCondLst>
                              <p:cond delay="500"/>
                            </p:stCondLst>
                            <p:childTnLst>
                              <p:par>
                                <p:cTn id="9" nodeType="afterEffect" presetClass="entr" presetSubtype="0" presetID="10" grpId="2" fill="hold">
                                  <p:stCondLst>
                                    <p:cond delay="0"/>
                                  </p:stCondLst>
                                  <p:iterate type="el" backwards="0">
                                    <p:tmAbs val="0"/>
                                  </p:iterate>
                                  <p:childTnLst>
                                    <p:set>
                                      <p:cBhvr>
                                        <p:cTn id="10" fill="hold"/>
                                        <p:tgtEl>
                                          <p:spTgt spid="298"/>
                                        </p:tgtEl>
                                        <p:attrNameLst>
                                          <p:attrName>style.visibility</p:attrName>
                                        </p:attrNameLst>
                                      </p:cBhvr>
                                      <p:to>
                                        <p:strVal val="visible"/>
                                      </p:to>
                                    </p:set>
                                    <p:animEffect filter="fade" transition="in">
                                      <p:cBhvr>
                                        <p:cTn id="11" dur="500"/>
                                        <p:tgtEl>
                                          <p:spTgt spid="298"/>
                                        </p:tgtEl>
                                      </p:cBhvr>
                                    </p:animEffect>
                                  </p:childTnLst>
                                </p:cTn>
                              </p:par>
                            </p:childTnLst>
                          </p:cTn>
                        </p:par>
                        <p:par>
                          <p:cTn id="12" fill="hold">
                            <p:stCondLst>
                              <p:cond delay="1000"/>
                            </p:stCondLst>
                            <p:childTnLst>
                              <p:par>
                                <p:cTn id="13" nodeType="afterEffect" presetClass="entr" presetSubtype="0" presetID="10" grpId="3" fill="hold">
                                  <p:stCondLst>
                                    <p:cond delay="0"/>
                                  </p:stCondLst>
                                  <p:iterate type="el" backwards="0">
                                    <p:tmAbs val="0"/>
                                  </p:iterate>
                                  <p:childTnLst>
                                    <p:set>
                                      <p:cBhvr>
                                        <p:cTn id="14" fill="hold"/>
                                        <p:tgtEl>
                                          <p:spTgt spid="299"/>
                                        </p:tgtEl>
                                        <p:attrNameLst>
                                          <p:attrName>style.visibility</p:attrName>
                                        </p:attrNameLst>
                                      </p:cBhvr>
                                      <p:to>
                                        <p:strVal val="visible"/>
                                      </p:to>
                                    </p:set>
                                    <p:animEffect filter="fade" transition="in">
                                      <p:cBhvr>
                                        <p:cTn id="15" dur="500"/>
                                        <p:tgtEl>
                                          <p:spTgt spid="299"/>
                                        </p:tgtEl>
                                      </p:cBhvr>
                                    </p:animEffect>
                                  </p:childTnLst>
                                </p:cTn>
                              </p:par>
                            </p:childTnLst>
                          </p:cTn>
                        </p:par>
                        <p:par>
                          <p:cTn id="16" fill="hold">
                            <p:stCondLst>
                              <p:cond delay="1500"/>
                            </p:stCondLst>
                            <p:childTnLst>
                              <p:par>
                                <p:cTn id="17" nodeType="afterEffect" presetClass="entr" presetSubtype="0" presetID="10" grpId="4" fill="hold">
                                  <p:stCondLst>
                                    <p:cond delay="0"/>
                                  </p:stCondLst>
                                  <p:iterate type="el" backwards="0">
                                    <p:tmAbs val="0"/>
                                  </p:iterate>
                                  <p:childTnLst>
                                    <p:set>
                                      <p:cBhvr>
                                        <p:cTn id="18" fill="hold"/>
                                        <p:tgtEl>
                                          <p:spTgt spid="300"/>
                                        </p:tgtEl>
                                        <p:attrNameLst>
                                          <p:attrName>style.visibility</p:attrName>
                                        </p:attrNameLst>
                                      </p:cBhvr>
                                      <p:to>
                                        <p:strVal val="visible"/>
                                      </p:to>
                                    </p:set>
                                    <p:animEffect filter="fade" transition="in">
                                      <p:cBhvr>
                                        <p:cTn id="19" dur="500"/>
                                        <p:tgtEl>
                                          <p:spTgt spid="300"/>
                                        </p:tgtEl>
                                      </p:cBhvr>
                                    </p:animEffect>
                                  </p:childTnLst>
                                </p:cTn>
                              </p:par>
                            </p:childTnLst>
                          </p:cTn>
                        </p:par>
                        <p:par>
                          <p:cTn id="20" fill="hold">
                            <p:stCondLst>
                              <p:cond delay="2000"/>
                            </p:stCondLst>
                            <p:childTnLst>
                              <p:par>
                                <p:cTn id="21" nodeType="afterEffect" presetClass="entr" presetSubtype="0" presetID="10" grpId="5" fill="hold">
                                  <p:stCondLst>
                                    <p:cond delay="0"/>
                                  </p:stCondLst>
                                  <p:iterate type="el" backwards="0">
                                    <p:tmAbs val="0"/>
                                  </p:iterate>
                                  <p:childTnLst>
                                    <p:set>
                                      <p:cBhvr>
                                        <p:cTn id="22" fill="hold"/>
                                        <p:tgtEl>
                                          <p:spTgt spid="301"/>
                                        </p:tgtEl>
                                        <p:attrNameLst>
                                          <p:attrName>style.visibility</p:attrName>
                                        </p:attrNameLst>
                                      </p:cBhvr>
                                      <p:to>
                                        <p:strVal val="visible"/>
                                      </p:to>
                                    </p:set>
                                    <p:animEffect filter="fade" transition="in">
                                      <p:cBhvr>
                                        <p:cTn id="23" dur="500"/>
                                        <p:tgtEl>
                                          <p:spTgt spid="301"/>
                                        </p:tgtEl>
                                      </p:cBhvr>
                                    </p:animEffect>
                                  </p:childTnLst>
                                </p:cTn>
                              </p:par>
                            </p:childTnLst>
                          </p:cTn>
                        </p:par>
                        <p:par>
                          <p:cTn id="24" fill="hold">
                            <p:stCondLst>
                              <p:cond delay="2500"/>
                            </p:stCondLst>
                            <p:childTnLst>
                              <p:par>
                                <p:cTn id="25" nodeType="afterEffect" presetClass="entr" presetSubtype="0" presetID="10" grpId="6" fill="hold">
                                  <p:stCondLst>
                                    <p:cond delay="0"/>
                                  </p:stCondLst>
                                  <p:iterate type="el" backwards="0">
                                    <p:tmAbs val="0"/>
                                  </p:iterate>
                                  <p:childTnLst>
                                    <p:set>
                                      <p:cBhvr>
                                        <p:cTn id="26" fill="hold"/>
                                        <p:tgtEl>
                                          <p:spTgt spid="302"/>
                                        </p:tgtEl>
                                        <p:attrNameLst>
                                          <p:attrName>style.visibility</p:attrName>
                                        </p:attrNameLst>
                                      </p:cBhvr>
                                      <p:to>
                                        <p:strVal val="visible"/>
                                      </p:to>
                                    </p:set>
                                    <p:animEffect filter="fade" transition="in">
                                      <p:cBhvr>
                                        <p:cTn id="27" dur="500"/>
                                        <p:tgtEl>
                                          <p:spTgt spid="302"/>
                                        </p:tgtEl>
                                      </p:cBhvr>
                                    </p:animEffect>
                                  </p:childTnLst>
                                </p:cTn>
                              </p:par>
                            </p:childTnLst>
                          </p:cTn>
                        </p:par>
                        <p:par>
                          <p:cTn id="28" fill="hold">
                            <p:stCondLst>
                              <p:cond delay="3000"/>
                            </p:stCondLst>
                            <p:childTnLst>
                              <p:par>
                                <p:cTn id="29" nodeType="afterEffect" presetClass="entr" presetSubtype="0" presetID="10" grpId="7" fill="hold">
                                  <p:stCondLst>
                                    <p:cond delay="0"/>
                                  </p:stCondLst>
                                  <p:iterate type="el" backwards="0">
                                    <p:tmAbs val="0"/>
                                  </p:iterate>
                                  <p:childTnLst>
                                    <p:set>
                                      <p:cBhvr>
                                        <p:cTn id="30" fill="hold"/>
                                        <p:tgtEl>
                                          <p:spTgt spid="303"/>
                                        </p:tgtEl>
                                        <p:attrNameLst>
                                          <p:attrName>style.visibility</p:attrName>
                                        </p:attrNameLst>
                                      </p:cBhvr>
                                      <p:to>
                                        <p:strVal val="visible"/>
                                      </p:to>
                                    </p:set>
                                    <p:animEffect filter="fade" transition="in">
                                      <p:cBhvr>
                                        <p:cTn id="31" dur="500"/>
                                        <p:tgtEl>
                                          <p:spTgt spid="303"/>
                                        </p:tgtEl>
                                      </p:cBhvr>
                                    </p:animEffect>
                                  </p:childTnLst>
                                </p:cTn>
                              </p:par>
                            </p:childTnLst>
                          </p:cTn>
                        </p:par>
                        <p:par>
                          <p:cTn id="32" fill="hold">
                            <p:stCondLst>
                              <p:cond delay="3500"/>
                            </p:stCondLst>
                            <p:childTnLst>
                              <p:par>
                                <p:cTn id="33" nodeType="afterEffect" presetClass="entr" presetSubtype="0" presetID="10" grpId="8" fill="hold">
                                  <p:stCondLst>
                                    <p:cond delay="0"/>
                                  </p:stCondLst>
                                  <p:iterate type="el" backwards="0">
                                    <p:tmAbs val="0"/>
                                  </p:iterate>
                                  <p:childTnLst>
                                    <p:set>
                                      <p:cBhvr>
                                        <p:cTn id="34" fill="hold"/>
                                        <p:tgtEl>
                                          <p:spTgt spid="304"/>
                                        </p:tgtEl>
                                        <p:attrNameLst>
                                          <p:attrName>style.visibility</p:attrName>
                                        </p:attrNameLst>
                                      </p:cBhvr>
                                      <p:to>
                                        <p:strVal val="visible"/>
                                      </p:to>
                                    </p:set>
                                    <p:animEffect filter="fade" transition="in">
                                      <p:cBhvr>
                                        <p:cTn id="35" dur="500"/>
                                        <p:tgtEl>
                                          <p:spTgt spid="304"/>
                                        </p:tgtEl>
                                      </p:cBhvr>
                                    </p:animEffect>
                                  </p:childTnLst>
                                </p:cTn>
                              </p:par>
                            </p:childTnLst>
                          </p:cTn>
                        </p:par>
                        <p:par>
                          <p:cTn id="36" fill="hold">
                            <p:stCondLst>
                              <p:cond delay="4000"/>
                            </p:stCondLst>
                            <p:childTnLst>
                              <p:par>
                                <p:cTn id="37" nodeType="afterEffect" presetClass="entr" presetSubtype="0" presetID="10" grpId="9" fill="hold">
                                  <p:stCondLst>
                                    <p:cond delay="0"/>
                                  </p:stCondLst>
                                  <p:iterate type="el" backwards="0">
                                    <p:tmAbs val="0"/>
                                  </p:iterate>
                                  <p:childTnLst>
                                    <p:set>
                                      <p:cBhvr>
                                        <p:cTn id="38" fill="hold"/>
                                        <p:tgtEl>
                                          <p:spTgt spid="305"/>
                                        </p:tgtEl>
                                        <p:attrNameLst>
                                          <p:attrName>style.visibility</p:attrName>
                                        </p:attrNameLst>
                                      </p:cBhvr>
                                      <p:to>
                                        <p:strVal val="visible"/>
                                      </p:to>
                                    </p:set>
                                    <p:animEffect filter="fade" transition="in">
                                      <p:cBhvr>
                                        <p:cTn id="39" dur="500"/>
                                        <p:tgtEl>
                                          <p:spTgt spid="305"/>
                                        </p:tgtEl>
                                      </p:cBhvr>
                                    </p:animEffect>
                                  </p:childTnLst>
                                </p:cTn>
                              </p:par>
                            </p:childTnLst>
                          </p:cTn>
                        </p:par>
                        <p:par>
                          <p:cTn id="40" fill="hold">
                            <p:stCondLst>
                              <p:cond delay="4500"/>
                            </p:stCondLst>
                            <p:childTnLst>
                              <p:par>
                                <p:cTn id="41" nodeType="afterEffect" presetClass="entr" presetSubtype="0" presetID="10" grpId="10" fill="hold">
                                  <p:stCondLst>
                                    <p:cond delay="0"/>
                                  </p:stCondLst>
                                  <p:iterate type="el" backwards="0">
                                    <p:tmAbs val="0"/>
                                  </p:iterate>
                                  <p:childTnLst>
                                    <p:set>
                                      <p:cBhvr>
                                        <p:cTn id="42" fill="hold"/>
                                        <p:tgtEl>
                                          <p:spTgt spid="306"/>
                                        </p:tgtEl>
                                        <p:attrNameLst>
                                          <p:attrName>style.visibility</p:attrName>
                                        </p:attrNameLst>
                                      </p:cBhvr>
                                      <p:to>
                                        <p:strVal val="visible"/>
                                      </p:to>
                                    </p:set>
                                    <p:animEffect filter="fade" transition="in">
                                      <p:cBhvr>
                                        <p:cTn id="43" dur="500"/>
                                        <p:tgtEl>
                                          <p:spTgt spid="306"/>
                                        </p:tgtEl>
                                      </p:cBhvr>
                                    </p:animEffect>
                                  </p:childTnLst>
                                </p:cTn>
                              </p:par>
                            </p:childTnLst>
                          </p:cTn>
                        </p:par>
                        <p:par>
                          <p:cTn id="44" fill="hold">
                            <p:stCondLst>
                              <p:cond delay="5000"/>
                            </p:stCondLst>
                            <p:childTnLst>
                              <p:par>
                                <p:cTn id="45" nodeType="afterEffect" presetClass="entr" presetSubtype="0" presetID="10" grpId="11" fill="hold">
                                  <p:stCondLst>
                                    <p:cond delay="0"/>
                                  </p:stCondLst>
                                  <p:iterate type="el" backwards="0">
                                    <p:tmAbs val="0"/>
                                  </p:iterate>
                                  <p:childTnLst>
                                    <p:set>
                                      <p:cBhvr>
                                        <p:cTn id="46" fill="hold"/>
                                        <p:tgtEl>
                                          <p:spTgt spid="307"/>
                                        </p:tgtEl>
                                        <p:attrNameLst>
                                          <p:attrName>style.visibility</p:attrName>
                                        </p:attrNameLst>
                                      </p:cBhvr>
                                      <p:to>
                                        <p:strVal val="visible"/>
                                      </p:to>
                                    </p:set>
                                    <p:animEffect filter="fade" transition="in">
                                      <p:cBhvr>
                                        <p:cTn id="47" dur="500"/>
                                        <p:tgtEl>
                                          <p:spTgt spid="307"/>
                                        </p:tgtEl>
                                      </p:cBhvr>
                                    </p:animEffect>
                                  </p:childTnLst>
                                </p:cTn>
                              </p:par>
                            </p:childTnLst>
                          </p:cTn>
                        </p:par>
                        <p:par>
                          <p:cTn id="48" fill="hold">
                            <p:stCondLst>
                              <p:cond delay="5500"/>
                            </p:stCondLst>
                            <p:childTnLst>
                              <p:par>
                                <p:cTn id="49" nodeType="afterEffect" presetClass="entr" presetSubtype="0" presetID="10" grpId="12" fill="hold">
                                  <p:stCondLst>
                                    <p:cond delay="0"/>
                                  </p:stCondLst>
                                  <p:iterate type="el" backwards="0">
                                    <p:tmAbs val="0"/>
                                  </p:iterate>
                                  <p:childTnLst>
                                    <p:set>
                                      <p:cBhvr>
                                        <p:cTn id="50" fill="hold"/>
                                        <p:tgtEl>
                                          <p:spTgt spid="308"/>
                                        </p:tgtEl>
                                        <p:attrNameLst>
                                          <p:attrName>style.visibility</p:attrName>
                                        </p:attrNameLst>
                                      </p:cBhvr>
                                      <p:to>
                                        <p:strVal val="visible"/>
                                      </p:to>
                                    </p:set>
                                    <p:animEffect filter="fade" transition="in">
                                      <p:cBhvr>
                                        <p:cTn id="51" dur="500"/>
                                        <p:tgtEl>
                                          <p:spTgt spid="308"/>
                                        </p:tgtEl>
                                      </p:cBhvr>
                                    </p:animEffect>
                                  </p:childTnLst>
                                </p:cTn>
                              </p:par>
                            </p:childTnLst>
                          </p:cTn>
                        </p:par>
                        <p:par>
                          <p:cTn id="52" fill="hold">
                            <p:stCondLst>
                              <p:cond delay="6000"/>
                            </p:stCondLst>
                            <p:childTnLst>
                              <p:par>
                                <p:cTn id="53" nodeType="afterEffect" presetClass="entr" presetSubtype="0" presetID="10" grpId="13" fill="hold">
                                  <p:stCondLst>
                                    <p:cond delay="0"/>
                                  </p:stCondLst>
                                  <p:iterate type="el" backwards="0">
                                    <p:tmAbs val="0"/>
                                  </p:iterate>
                                  <p:childTnLst>
                                    <p:set>
                                      <p:cBhvr>
                                        <p:cTn id="54" fill="hold"/>
                                        <p:tgtEl>
                                          <p:spTgt spid="309"/>
                                        </p:tgtEl>
                                        <p:attrNameLst>
                                          <p:attrName>style.visibility</p:attrName>
                                        </p:attrNameLst>
                                      </p:cBhvr>
                                      <p:to>
                                        <p:strVal val="visible"/>
                                      </p:to>
                                    </p:set>
                                    <p:animEffect filter="fade" transition="in">
                                      <p:cBhvr>
                                        <p:cTn id="55" dur="500"/>
                                        <p:tgtEl>
                                          <p:spTgt spid="309"/>
                                        </p:tgtEl>
                                      </p:cBhvr>
                                    </p:animEffect>
                                  </p:childTnLst>
                                </p:cTn>
                              </p:par>
                            </p:childTnLst>
                          </p:cTn>
                        </p:par>
                        <p:par>
                          <p:cTn id="56" fill="hold">
                            <p:stCondLst>
                              <p:cond delay="6500"/>
                            </p:stCondLst>
                            <p:childTnLst>
                              <p:par>
                                <p:cTn id="57" nodeType="afterEffect" presetClass="entr" presetSubtype="0" presetID="10" grpId="14" fill="hold">
                                  <p:stCondLst>
                                    <p:cond delay="0"/>
                                  </p:stCondLst>
                                  <p:iterate type="el" backwards="0">
                                    <p:tmAbs val="0"/>
                                  </p:iterate>
                                  <p:childTnLst>
                                    <p:set>
                                      <p:cBhvr>
                                        <p:cTn id="58" fill="hold"/>
                                        <p:tgtEl>
                                          <p:spTgt spid="310"/>
                                        </p:tgtEl>
                                        <p:attrNameLst>
                                          <p:attrName>style.visibility</p:attrName>
                                        </p:attrNameLst>
                                      </p:cBhvr>
                                      <p:to>
                                        <p:strVal val="visible"/>
                                      </p:to>
                                    </p:set>
                                    <p:animEffect filter="fade" transition="in">
                                      <p:cBhvr>
                                        <p:cTn id="59" dur="500"/>
                                        <p:tgtEl>
                                          <p:spTgt spid="310"/>
                                        </p:tgtEl>
                                      </p:cBhvr>
                                    </p:animEffect>
                                  </p:childTnLst>
                                </p:cTn>
                              </p:par>
                            </p:childTnLst>
                          </p:cTn>
                        </p:par>
                        <p:par>
                          <p:cTn id="60" fill="hold">
                            <p:stCondLst>
                              <p:cond delay="7000"/>
                            </p:stCondLst>
                            <p:childTnLst>
                              <p:par>
                                <p:cTn id="61" nodeType="afterEffect" presetClass="entr" presetSubtype="0" presetID="10" grpId="15" fill="hold">
                                  <p:stCondLst>
                                    <p:cond delay="0"/>
                                  </p:stCondLst>
                                  <p:iterate type="el" backwards="0">
                                    <p:tmAbs val="0"/>
                                  </p:iterate>
                                  <p:childTnLst>
                                    <p:set>
                                      <p:cBhvr>
                                        <p:cTn id="62" fill="hold"/>
                                        <p:tgtEl>
                                          <p:spTgt spid="311"/>
                                        </p:tgtEl>
                                        <p:attrNameLst>
                                          <p:attrName>style.visibility</p:attrName>
                                        </p:attrNameLst>
                                      </p:cBhvr>
                                      <p:to>
                                        <p:strVal val="visible"/>
                                      </p:to>
                                    </p:set>
                                    <p:animEffect filter="fade" transition="in">
                                      <p:cBhvr>
                                        <p:cTn id="63" dur="500"/>
                                        <p:tgtEl>
                                          <p:spTgt spid="311"/>
                                        </p:tgtEl>
                                      </p:cBhvr>
                                    </p:animEffect>
                                  </p:childTnLst>
                                </p:cTn>
                              </p:par>
                            </p:childTnLst>
                          </p:cTn>
                        </p:par>
                        <p:par>
                          <p:cTn id="64" fill="hold">
                            <p:stCondLst>
                              <p:cond delay="7500"/>
                            </p:stCondLst>
                            <p:childTnLst>
                              <p:par>
                                <p:cTn id="65" nodeType="afterEffect" presetClass="entr" presetSubtype="0" presetID="10" grpId="16" fill="hold">
                                  <p:stCondLst>
                                    <p:cond delay="0"/>
                                  </p:stCondLst>
                                  <p:iterate type="el" backwards="0">
                                    <p:tmAbs val="0"/>
                                  </p:iterate>
                                  <p:childTnLst>
                                    <p:set>
                                      <p:cBhvr>
                                        <p:cTn id="66" fill="hold"/>
                                        <p:tgtEl>
                                          <p:spTgt spid="312"/>
                                        </p:tgtEl>
                                        <p:attrNameLst>
                                          <p:attrName>style.visibility</p:attrName>
                                        </p:attrNameLst>
                                      </p:cBhvr>
                                      <p:to>
                                        <p:strVal val="visible"/>
                                      </p:to>
                                    </p:set>
                                    <p:animEffect filter="fade" transition="in">
                                      <p:cBhvr>
                                        <p:cTn id="67" dur="500"/>
                                        <p:tgtEl>
                                          <p:spTgt spid="312"/>
                                        </p:tgtEl>
                                      </p:cBhvr>
                                    </p:animEffect>
                                  </p:childTnLst>
                                </p:cTn>
                              </p:par>
                            </p:childTnLst>
                          </p:cTn>
                        </p:par>
                        <p:par>
                          <p:cTn id="68" fill="hold">
                            <p:stCondLst>
                              <p:cond delay="8000"/>
                            </p:stCondLst>
                            <p:childTnLst>
                              <p:par>
                                <p:cTn id="69" nodeType="afterEffect" presetClass="entr" presetSubtype="0" presetID="10" grpId="17" fill="hold">
                                  <p:stCondLst>
                                    <p:cond delay="0"/>
                                  </p:stCondLst>
                                  <p:iterate type="el" backwards="0">
                                    <p:tmAbs val="0"/>
                                  </p:iterate>
                                  <p:childTnLst>
                                    <p:set>
                                      <p:cBhvr>
                                        <p:cTn id="70" fill="hold"/>
                                        <p:tgtEl>
                                          <p:spTgt spid="313"/>
                                        </p:tgtEl>
                                        <p:attrNameLst>
                                          <p:attrName>style.visibility</p:attrName>
                                        </p:attrNameLst>
                                      </p:cBhvr>
                                      <p:to>
                                        <p:strVal val="visible"/>
                                      </p:to>
                                    </p:set>
                                    <p:animEffect filter="fade" transition="in">
                                      <p:cBhvr>
                                        <p:cTn id="71" dur="500"/>
                                        <p:tgtEl>
                                          <p:spTgt spid="313"/>
                                        </p:tgtEl>
                                      </p:cBhvr>
                                    </p:animEffect>
                                  </p:childTnLst>
                                </p:cTn>
                              </p:par>
                            </p:childTnLst>
                          </p:cTn>
                        </p:par>
                        <p:par>
                          <p:cTn id="72" fill="hold">
                            <p:stCondLst>
                              <p:cond delay="8500"/>
                            </p:stCondLst>
                            <p:childTnLst>
                              <p:par>
                                <p:cTn id="73" nodeType="afterEffect" presetClass="entr" presetSubtype="0" presetID="10" grpId="18" fill="hold">
                                  <p:stCondLst>
                                    <p:cond delay="0"/>
                                  </p:stCondLst>
                                  <p:iterate type="el" backwards="0">
                                    <p:tmAbs val="0"/>
                                  </p:iterate>
                                  <p:childTnLst>
                                    <p:set>
                                      <p:cBhvr>
                                        <p:cTn id="74" fill="hold"/>
                                        <p:tgtEl>
                                          <p:spTgt spid="314"/>
                                        </p:tgtEl>
                                        <p:attrNameLst>
                                          <p:attrName>style.visibility</p:attrName>
                                        </p:attrNameLst>
                                      </p:cBhvr>
                                      <p:to>
                                        <p:strVal val="visible"/>
                                      </p:to>
                                    </p:set>
                                    <p:animEffect filter="fade" transition="in">
                                      <p:cBhvr>
                                        <p:cTn id="75" dur="500"/>
                                        <p:tgtEl>
                                          <p:spTgt spid="314"/>
                                        </p:tgtEl>
                                      </p:cBhvr>
                                    </p:animEffect>
                                  </p:childTnLst>
                                </p:cTn>
                              </p:par>
                            </p:childTnLst>
                          </p:cTn>
                        </p:par>
                        <p:par>
                          <p:cTn id="76" fill="hold">
                            <p:stCondLst>
                              <p:cond delay="9000"/>
                            </p:stCondLst>
                            <p:childTnLst>
                              <p:par>
                                <p:cTn id="77" nodeType="afterEffect" presetClass="entr" presetSubtype="0" presetID="10" grpId="19" fill="hold">
                                  <p:stCondLst>
                                    <p:cond delay="0"/>
                                  </p:stCondLst>
                                  <p:iterate type="el" backwards="0">
                                    <p:tmAbs val="0"/>
                                  </p:iterate>
                                  <p:childTnLst>
                                    <p:set>
                                      <p:cBhvr>
                                        <p:cTn id="78" fill="hold"/>
                                        <p:tgtEl>
                                          <p:spTgt spid="315"/>
                                        </p:tgtEl>
                                        <p:attrNameLst>
                                          <p:attrName>style.visibility</p:attrName>
                                        </p:attrNameLst>
                                      </p:cBhvr>
                                      <p:to>
                                        <p:strVal val="visible"/>
                                      </p:to>
                                    </p:set>
                                    <p:animEffect filter="fade" transition="in">
                                      <p:cBhvr>
                                        <p:cTn id="79" dur="500"/>
                                        <p:tgtEl>
                                          <p:spTgt spid="315"/>
                                        </p:tgtEl>
                                      </p:cBhvr>
                                    </p:animEffect>
                                  </p:childTnLst>
                                </p:cTn>
                              </p:par>
                            </p:childTnLst>
                          </p:cTn>
                        </p:par>
                        <p:par>
                          <p:cTn id="80" fill="hold">
                            <p:stCondLst>
                              <p:cond delay="9500"/>
                            </p:stCondLst>
                            <p:childTnLst>
                              <p:par>
                                <p:cTn id="81" nodeType="afterEffect" presetClass="entr" presetSubtype="0" presetID="10" grpId="20" fill="hold">
                                  <p:stCondLst>
                                    <p:cond delay="0"/>
                                  </p:stCondLst>
                                  <p:iterate type="el" backwards="0">
                                    <p:tmAbs val="0"/>
                                  </p:iterate>
                                  <p:childTnLst>
                                    <p:set>
                                      <p:cBhvr>
                                        <p:cTn id="82" fill="hold"/>
                                        <p:tgtEl>
                                          <p:spTgt spid="316"/>
                                        </p:tgtEl>
                                        <p:attrNameLst>
                                          <p:attrName>style.visibility</p:attrName>
                                        </p:attrNameLst>
                                      </p:cBhvr>
                                      <p:to>
                                        <p:strVal val="visible"/>
                                      </p:to>
                                    </p:set>
                                    <p:animEffect filter="fade" transition="in">
                                      <p:cBhvr>
                                        <p:cTn id="83" dur="500"/>
                                        <p:tgtEl>
                                          <p:spTgt spid="316"/>
                                        </p:tgtEl>
                                      </p:cBhvr>
                                    </p:animEffect>
                                  </p:childTnLst>
                                </p:cTn>
                              </p:par>
                            </p:childTnLst>
                          </p:cTn>
                        </p:par>
                        <p:par>
                          <p:cTn id="84" fill="hold">
                            <p:stCondLst>
                              <p:cond delay="10000"/>
                            </p:stCondLst>
                            <p:childTnLst>
                              <p:par>
                                <p:cTn id="85" nodeType="afterEffect" presetClass="entr" presetSubtype="0" presetID="10" grpId="21" fill="hold">
                                  <p:stCondLst>
                                    <p:cond delay="0"/>
                                  </p:stCondLst>
                                  <p:iterate type="el" backwards="0">
                                    <p:tmAbs val="0"/>
                                  </p:iterate>
                                  <p:childTnLst>
                                    <p:set>
                                      <p:cBhvr>
                                        <p:cTn id="86" fill="hold"/>
                                        <p:tgtEl>
                                          <p:spTgt spid="317"/>
                                        </p:tgtEl>
                                        <p:attrNameLst>
                                          <p:attrName>style.visibility</p:attrName>
                                        </p:attrNameLst>
                                      </p:cBhvr>
                                      <p:to>
                                        <p:strVal val="visible"/>
                                      </p:to>
                                    </p:set>
                                    <p:animEffect filter="fade" transition="in">
                                      <p:cBhvr>
                                        <p:cTn id="87" dur="500"/>
                                        <p:tgtEl>
                                          <p:spTgt spid="317"/>
                                        </p:tgtEl>
                                      </p:cBhvr>
                                    </p:animEffect>
                                  </p:childTnLst>
                                </p:cTn>
                              </p:par>
                            </p:childTnLst>
                          </p:cTn>
                        </p:par>
                        <p:par>
                          <p:cTn id="88" fill="hold">
                            <p:stCondLst>
                              <p:cond delay="10500"/>
                            </p:stCondLst>
                            <p:childTnLst>
                              <p:par>
                                <p:cTn id="89" nodeType="afterEffect" presetClass="entr" presetSubtype="0" presetID="10" grpId="22" fill="hold">
                                  <p:stCondLst>
                                    <p:cond delay="0"/>
                                  </p:stCondLst>
                                  <p:iterate type="el" backwards="0">
                                    <p:tmAbs val="0"/>
                                  </p:iterate>
                                  <p:childTnLst>
                                    <p:set>
                                      <p:cBhvr>
                                        <p:cTn id="90" fill="hold"/>
                                        <p:tgtEl>
                                          <p:spTgt spid="318"/>
                                        </p:tgtEl>
                                        <p:attrNameLst>
                                          <p:attrName>style.visibility</p:attrName>
                                        </p:attrNameLst>
                                      </p:cBhvr>
                                      <p:to>
                                        <p:strVal val="visible"/>
                                      </p:to>
                                    </p:set>
                                    <p:animEffect filter="fade" transition="in">
                                      <p:cBhvr>
                                        <p:cTn id="91" dur="500"/>
                                        <p:tgtEl>
                                          <p:spTgt spid="318"/>
                                        </p:tgtEl>
                                      </p:cBhvr>
                                    </p:animEffect>
                                  </p:childTnLst>
                                </p:cTn>
                              </p:par>
                            </p:childTnLst>
                          </p:cTn>
                        </p:par>
                        <p:par>
                          <p:cTn id="92" fill="hold">
                            <p:stCondLst>
                              <p:cond delay="11000"/>
                            </p:stCondLst>
                            <p:childTnLst>
                              <p:par>
                                <p:cTn id="93" nodeType="afterEffect" presetClass="entr" presetSubtype="0" presetID="10" grpId="23" fill="hold">
                                  <p:stCondLst>
                                    <p:cond delay="0"/>
                                  </p:stCondLst>
                                  <p:iterate type="el" backwards="0">
                                    <p:tmAbs val="0"/>
                                  </p:iterate>
                                  <p:childTnLst>
                                    <p:set>
                                      <p:cBhvr>
                                        <p:cTn id="94" fill="hold"/>
                                        <p:tgtEl>
                                          <p:spTgt spid="319"/>
                                        </p:tgtEl>
                                        <p:attrNameLst>
                                          <p:attrName>style.visibility</p:attrName>
                                        </p:attrNameLst>
                                      </p:cBhvr>
                                      <p:to>
                                        <p:strVal val="visible"/>
                                      </p:to>
                                    </p:set>
                                    <p:animEffect filter="fade" transition="in">
                                      <p:cBhvr>
                                        <p:cTn id="95" dur="500"/>
                                        <p:tgtEl>
                                          <p:spTgt spid="319"/>
                                        </p:tgtEl>
                                      </p:cBhvr>
                                    </p:animEffect>
                                  </p:childTnLst>
                                </p:cTn>
                              </p:par>
                            </p:childTnLst>
                          </p:cTn>
                        </p:par>
                        <p:par>
                          <p:cTn id="96" fill="hold">
                            <p:stCondLst>
                              <p:cond delay="11500"/>
                            </p:stCondLst>
                            <p:childTnLst>
                              <p:par>
                                <p:cTn id="97" nodeType="afterEffect" presetClass="entr" presetSubtype="0" presetID="10" grpId="24" fill="hold">
                                  <p:stCondLst>
                                    <p:cond delay="0"/>
                                  </p:stCondLst>
                                  <p:iterate type="el" backwards="0">
                                    <p:tmAbs val="0"/>
                                  </p:iterate>
                                  <p:childTnLst>
                                    <p:set>
                                      <p:cBhvr>
                                        <p:cTn id="98" fill="hold"/>
                                        <p:tgtEl>
                                          <p:spTgt spid="320"/>
                                        </p:tgtEl>
                                        <p:attrNameLst>
                                          <p:attrName>style.visibility</p:attrName>
                                        </p:attrNameLst>
                                      </p:cBhvr>
                                      <p:to>
                                        <p:strVal val="visible"/>
                                      </p:to>
                                    </p:set>
                                    <p:animEffect filter="fade" transition="in">
                                      <p:cBhvr>
                                        <p:cTn id="99" dur="500"/>
                                        <p:tgtEl>
                                          <p:spTgt spid="320"/>
                                        </p:tgtEl>
                                      </p:cBhvr>
                                    </p:animEffect>
                                  </p:childTnLst>
                                </p:cTn>
                              </p:par>
                            </p:childTnLst>
                          </p:cTn>
                        </p:par>
                        <p:par>
                          <p:cTn id="100" fill="hold">
                            <p:stCondLst>
                              <p:cond delay="12000"/>
                            </p:stCondLst>
                            <p:childTnLst>
                              <p:par>
                                <p:cTn id="101" nodeType="afterEffect" presetClass="entr" presetSubtype="0" presetID="10" grpId="25" fill="hold">
                                  <p:stCondLst>
                                    <p:cond delay="0"/>
                                  </p:stCondLst>
                                  <p:iterate type="el" backwards="0">
                                    <p:tmAbs val="0"/>
                                  </p:iterate>
                                  <p:childTnLst>
                                    <p:set>
                                      <p:cBhvr>
                                        <p:cTn id="102" fill="hold"/>
                                        <p:tgtEl>
                                          <p:spTgt spid="321"/>
                                        </p:tgtEl>
                                        <p:attrNameLst>
                                          <p:attrName>style.visibility</p:attrName>
                                        </p:attrNameLst>
                                      </p:cBhvr>
                                      <p:to>
                                        <p:strVal val="visible"/>
                                      </p:to>
                                    </p:set>
                                    <p:animEffect filter="fade" transition="in">
                                      <p:cBhvr>
                                        <p:cTn id="103" dur="500"/>
                                        <p:tgtEl>
                                          <p:spTgt spid="321"/>
                                        </p:tgtEl>
                                      </p:cBhvr>
                                    </p:animEffect>
                                  </p:childTnLst>
                                </p:cTn>
                              </p:par>
                            </p:childTnLst>
                          </p:cTn>
                        </p:par>
                        <p:par>
                          <p:cTn id="104" fill="hold">
                            <p:stCondLst>
                              <p:cond delay="12500"/>
                            </p:stCondLst>
                            <p:childTnLst>
                              <p:par>
                                <p:cTn id="105" nodeType="afterEffect" presetClass="entr" presetSubtype="0" presetID="10" grpId="26" fill="hold">
                                  <p:stCondLst>
                                    <p:cond delay="0"/>
                                  </p:stCondLst>
                                  <p:iterate type="el" backwards="0">
                                    <p:tmAbs val="0"/>
                                  </p:iterate>
                                  <p:childTnLst>
                                    <p:set>
                                      <p:cBhvr>
                                        <p:cTn id="106" fill="hold"/>
                                        <p:tgtEl>
                                          <p:spTgt spid="322"/>
                                        </p:tgtEl>
                                        <p:attrNameLst>
                                          <p:attrName>style.visibility</p:attrName>
                                        </p:attrNameLst>
                                      </p:cBhvr>
                                      <p:to>
                                        <p:strVal val="visible"/>
                                      </p:to>
                                    </p:set>
                                    <p:animEffect filter="fade" transition="in">
                                      <p:cBhvr>
                                        <p:cTn id="107" dur="500"/>
                                        <p:tgtEl>
                                          <p:spTgt spid="322"/>
                                        </p:tgtEl>
                                      </p:cBhvr>
                                    </p:animEffect>
                                  </p:childTnLst>
                                </p:cTn>
                              </p:par>
                            </p:childTnLst>
                          </p:cTn>
                        </p:par>
                        <p:par>
                          <p:cTn id="108" fill="hold">
                            <p:stCondLst>
                              <p:cond delay="13000"/>
                            </p:stCondLst>
                            <p:childTnLst>
                              <p:par>
                                <p:cTn id="109" nodeType="afterEffect" presetClass="entr" presetSubtype="1" presetID="2" grpId="27" fill="hold">
                                  <p:stCondLst>
                                    <p:cond delay="0"/>
                                  </p:stCondLst>
                                  <p:iterate type="el" backwards="0">
                                    <p:tmAbs val="0"/>
                                  </p:iterate>
                                  <p:childTnLst>
                                    <p:set>
                                      <p:cBhvr>
                                        <p:cTn id="110" fill="hold"/>
                                        <p:tgtEl>
                                          <p:spTgt spid="323"/>
                                        </p:tgtEl>
                                        <p:attrNameLst>
                                          <p:attrName>style.visibility</p:attrName>
                                        </p:attrNameLst>
                                      </p:cBhvr>
                                      <p:to>
                                        <p:strVal val="visible"/>
                                      </p:to>
                                    </p:set>
                                    <p:anim calcmode="lin" valueType="num">
                                      <p:cBhvr>
                                        <p:cTn id="111" dur="80" fill="hold"/>
                                        <p:tgtEl>
                                          <p:spTgt spid="323"/>
                                        </p:tgtEl>
                                        <p:attrNameLst>
                                          <p:attrName>ppt_x</p:attrName>
                                        </p:attrNameLst>
                                      </p:cBhvr>
                                      <p:tavLst>
                                        <p:tav tm="0">
                                          <p:val>
                                            <p:strVal val="#ppt_x"/>
                                          </p:val>
                                        </p:tav>
                                        <p:tav tm="100000">
                                          <p:val>
                                            <p:strVal val="#ppt_x"/>
                                          </p:val>
                                        </p:tav>
                                      </p:tavLst>
                                    </p:anim>
                                    <p:anim calcmode="lin" valueType="num">
                                      <p:cBhvr>
                                        <p:cTn id="112" dur="80" fill="hold"/>
                                        <p:tgtEl>
                                          <p:spTgt spid="323"/>
                                        </p:tgtEl>
                                        <p:attrNameLst>
                                          <p:attrName>ppt_y</p:attrName>
                                        </p:attrNameLst>
                                      </p:cBhvr>
                                      <p:tavLst>
                                        <p:tav tm="0">
                                          <p:val>
                                            <p:strVal val="0-#ppt_h/2"/>
                                          </p:val>
                                        </p:tav>
                                        <p:tav tm="100000">
                                          <p:val>
                                            <p:strVal val="#ppt_y"/>
                                          </p:val>
                                        </p:tav>
                                      </p:tavLst>
                                    </p:anim>
                                  </p:childTnLst>
                                </p:cTn>
                              </p:par>
                            </p:childTnLst>
                          </p:cTn>
                        </p:par>
                        <p:par>
                          <p:cTn id="113" fill="hold">
                            <p:stCondLst>
                              <p:cond delay="13080"/>
                            </p:stCondLst>
                            <p:childTnLst>
                              <p:par>
                                <p:cTn id="114" nodeType="afterEffect" presetClass="entr" presetSubtype="1" presetID="2" grpId="28" fill="hold">
                                  <p:stCondLst>
                                    <p:cond delay="0"/>
                                  </p:stCondLst>
                                  <p:iterate type="el" backwards="0">
                                    <p:tmAbs val="0"/>
                                  </p:iterate>
                                  <p:childTnLst>
                                    <p:set>
                                      <p:cBhvr>
                                        <p:cTn id="115" fill="hold"/>
                                        <p:tgtEl>
                                          <p:spTgt spid="327"/>
                                        </p:tgtEl>
                                        <p:attrNameLst>
                                          <p:attrName>style.visibility</p:attrName>
                                        </p:attrNameLst>
                                      </p:cBhvr>
                                      <p:to>
                                        <p:strVal val="visible"/>
                                      </p:to>
                                    </p:set>
                                    <p:anim calcmode="lin" valueType="num">
                                      <p:cBhvr>
                                        <p:cTn id="116" dur="80" fill="hold"/>
                                        <p:tgtEl>
                                          <p:spTgt spid="327"/>
                                        </p:tgtEl>
                                        <p:attrNameLst>
                                          <p:attrName>ppt_x</p:attrName>
                                        </p:attrNameLst>
                                      </p:cBhvr>
                                      <p:tavLst>
                                        <p:tav tm="0">
                                          <p:val>
                                            <p:strVal val="#ppt_x"/>
                                          </p:val>
                                        </p:tav>
                                        <p:tav tm="100000">
                                          <p:val>
                                            <p:strVal val="#ppt_x"/>
                                          </p:val>
                                        </p:tav>
                                      </p:tavLst>
                                    </p:anim>
                                    <p:anim calcmode="lin" valueType="num">
                                      <p:cBhvr>
                                        <p:cTn id="117" dur="80" fill="hold"/>
                                        <p:tgtEl>
                                          <p:spTgt spid="327"/>
                                        </p:tgtEl>
                                        <p:attrNameLst>
                                          <p:attrName>ppt_y</p:attrName>
                                        </p:attrNameLst>
                                      </p:cBhvr>
                                      <p:tavLst>
                                        <p:tav tm="0">
                                          <p:val>
                                            <p:strVal val="0-#ppt_h/2"/>
                                          </p:val>
                                        </p:tav>
                                        <p:tav tm="100000">
                                          <p:val>
                                            <p:strVal val="#ppt_y"/>
                                          </p:val>
                                        </p:tav>
                                      </p:tavLst>
                                    </p:anim>
                                  </p:childTnLst>
                                </p:cTn>
                              </p:par>
                            </p:childTnLst>
                          </p:cTn>
                        </p:par>
                        <p:par>
                          <p:cTn id="118" fill="hold">
                            <p:stCondLst>
                              <p:cond delay="13160"/>
                            </p:stCondLst>
                            <p:childTnLst>
                              <p:par>
                                <p:cTn id="119" nodeType="afterEffect" presetClass="entr" presetSubtype="1" presetID="2" grpId="29" fill="hold">
                                  <p:stCondLst>
                                    <p:cond delay="0"/>
                                  </p:stCondLst>
                                  <p:iterate type="el" backwards="0">
                                    <p:tmAbs val="0"/>
                                  </p:iterate>
                                  <p:childTnLst>
                                    <p:set>
                                      <p:cBhvr>
                                        <p:cTn id="120" fill="hold"/>
                                        <p:tgtEl>
                                          <p:spTgt spid="330"/>
                                        </p:tgtEl>
                                        <p:attrNameLst>
                                          <p:attrName>style.visibility</p:attrName>
                                        </p:attrNameLst>
                                      </p:cBhvr>
                                      <p:to>
                                        <p:strVal val="visible"/>
                                      </p:to>
                                    </p:set>
                                    <p:anim calcmode="lin" valueType="num">
                                      <p:cBhvr>
                                        <p:cTn id="121" dur="80" fill="hold"/>
                                        <p:tgtEl>
                                          <p:spTgt spid="330"/>
                                        </p:tgtEl>
                                        <p:attrNameLst>
                                          <p:attrName>ppt_x</p:attrName>
                                        </p:attrNameLst>
                                      </p:cBhvr>
                                      <p:tavLst>
                                        <p:tav tm="0">
                                          <p:val>
                                            <p:strVal val="#ppt_x"/>
                                          </p:val>
                                        </p:tav>
                                        <p:tav tm="100000">
                                          <p:val>
                                            <p:strVal val="#ppt_x"/>
                                          </p:val>
                                        </p:tav>
                                      </p:tavLst>
                                    </p:anim>
                                    <p:anim calcmode="lin" valueType="num">
                                      <p:cBhvr>
                                        <p:cTn id="122" dur="80" fill="hold"/>
                                        <p:tgtEl>
                                          <p:spTgt spid="330"/>
                                        </p:tgtEl>
                                        <p:attrNameLst>
                                          <p:attrName>ppt_y</p:attrName>
                                        </p:attrNameLst>
                                      </p:cBhvr>
                                      <p:tavLst>
                                        <p:tav tm="0">
                                          <p:val>
                                            <p:strVal val="0-#ppt_h/2"/>
                                          </p:val>
                                        </p:tav>
                                        <p:tav tm="100000">
                                          <p:val>
                                            <p:strVal val="#ppt_y"/>
                                          </p:val>
                                        </p:tav>
                                      </p:tavLst>
                                    </p:anim>
                                  </p:childTnLst>
                                </p:cTn>
                              </p:par>
                            </p:childTnLst>
                          </p:cTn>
                        </p:par>
                        <p:par>
                          <p:cTn id="123" fill="hold">
                            <p:stCondLst>
                              <p:cond delay="13240"/>
                            </p:stCondLst>
                            <p:childTnLst>
                              <p:par>
                                <p:cTn id="124" nodeType="afterEffect" presetClass="entr" presetSubtype="1" presetID="2" grpId="30" fill="hold">
                                  <p:stCondLst>
                                    <p:cond delay="0"/>
                                  </p:stCondLst>
                                  <p:iterate type="el" backwards="0">
                                    <p:tmAbs val="0"/>
                                  </p:iterate>
                                  <p:childTnLst>
                                    <p:set>
                                      <p:cBhvr>
                                        <p:cTn id="125" fill="hold"/>
                                        <p:tgtEl>
                                          <p:spTgt spid="333"/>
                                        </p:tgtEl>
                                        <p:attrNameLst>
                                          <p:attrName>style.visibility</p:attrName>
                                        </p:attrNameLst>
                                      </p:cBhvr>
                                      <p:to>
                                        <p:strVal val="visible"/>
                                      </p:to>
                                    </p:set>
                                    <p:anim calcmode="lin" valueType="num">
                                      <p:cBhvr>
                                        <p:cTn id="126" dur="80" fill="hold"/>
                                        <p:tgtEl>
                                          <p:spTgt spid="333"/>
                                        </p:tgtEl>
                                        <p:attrNameLst>
                                          <p:attrName>ppt_x</p:attrName>
                                        </p:attrNameLst>
                                      </p:cBhvr>
                                      <p:tavLst>
                                        <p:tav tm="0">
                                          <p:val>
                                            <p:strVal val="#ppt_x"/>
                                          </p:val>
                                        </p:tav>
                                        <p:tav tm="100000">
                                          <p:val>
                                            <p:strVal val="#ppt_x"/>
                                          </p:val>
                                        </p:tav>
                                      </p:tavLst>
                                    </p:anim>
                                    <p:anim calcmode="lin" valueType="num">
                                      <p:cBhvr>
                                        <p:cTn id="127" dur="80" fill="hold"/>
                                        <p:tgtEl>
                                          <p:spTgt spid="333"/>
                                        </p:tgtEl>
                                        <p:attrNameLst>
                                          <p:attrName>ppt_y</p:attrName>
                                        </p:attrNameLst>
                                      </p:cBhvr>
                                      <p:tavLst>
                                        <p:tav tm="0">
                                          <p:val>
                                            <p:strVal val="0-#ppt_h/2"/>
                                          </p:val>
                                        </p:tav>
                                        <p:tav tm="100000">
                                          <p:val>
                                            <p:strVal val="#ppt_y"/>
                                          </p:val>
                                        </p:tav>
                                      </p:tavLst>
                                    </p:anim>
                                  </p:childTnLst>
                                </p:cTn>
                              </p:par>
                            </p:childTnLst>
                          </p:cTn>
                        </p:par>
                        <p:par>
                          <p:cTn id="128" fill="hold">
                            <p:stCondLst>
                              <p:cond delay="13320"/>
                            </p:stCondLst>
                            <p:childTnLst>
                              <p:par>
                                <p:cTn id="129" nodeType="afterEffect" presetClass="entr" presetSubtype="1" presetID="2" grpId="31" fill="hold">
                                  <p:stCondLst>
                                    <p:cond delay="0"/>
                                  </p:stCondLst>
                                  <p:iterate type="el" backwards="0">
                                    <p:tmAbs val="0"/>
                                  </p:iterate>
                                  <p:childTnLst>
                                    <p:set>
                                      <p:cBhvr>
                                        <p:cTn id="130" fill="hold"/>
                                        <p:tgtEl>
                                          <p:spTgt spid="336"/>
                                        </p:tgtEl>
                                        <p:attrNameLst>
                                          <p:attrName>style.visibility</p:attrName>
                                        </p:attrNameLst>
                                      </p:cBhvr>
                                      <p:to>
                                        <p:strVal val="visible"/>
                                      </p:to>
                                    </p:set>
                                    <p:anim calcmode="lin" valueType="num">
                                      <p:cBhvr>
                                        <p:cTn id="131" dur="80" fill="hold"/>
                                        <p:tgtEl>
                                          <p:spTgt spid="336"/>
                                        </p:tgtEl>
                                        <p:attrNameLst>
                                          <p:attrName>ppt_x</p:attrName>
                                        </p:attrNameLst>
                                      </p:cBhvr>
                                      <p:tavLst>
                                        <p:tav tm="0">
                                          <p:val>
                                            <p:strVal val="#ppt_x"/>
                                          </p:val>
                                        </p:tav>
                                        <p:tav tm="100000">
                                          <p:val>
                                            <p:strVal val="#ppt_x"/>
                                          </p:val>
                                        </p:tav>
                                      </p:tavLst>
                                    </p:anim>
                                    <p:anim calcmode="lin" valueType="num">
                                      <p:cBhvr>
                                        <p:cTn id="132" dur="80" fill="hold"/>
                                        <p:tgtEl>
                                          <p:spTgt spid="336"/>
                                        </p:tgtEl>
                                        <p:attrNameLst>
                                          <p:attrName>ppt_y</p:attrName>
                                        </p:attrNameLst>
                                      </p:cBhvr>
                                      <p:tavLst>
                                        <p:tav tm="0">
                                          <p:val>
                                            <p:strVal val="0-#ppt_h/2"/>
                                          </p:val>
                                        </p:tav>
                                        <p:tav tm="100000">
                                          <p:val>
                                            <p:strVal val="#ppt_y"/>
                                          </p:val>
                                        </p:tav>
                                      </p:tavLst>
                                    </p:anim>
                                  </p:childTnLst>
                                </p:cTn>
                              </p:par>
                            </p:childTnLst>
                          </p:cTn>
                        </p:par>
                        <p:par>
                          <p:cTn id="133" fill="hold">
                            <p:stCondLst>
                              <p:cond delay="13400"/>
                            </p:stCondLst>
                            <p:childTnLst>
                              <p:par>
                                <p:cTn id="134" nodeType="afterEffect" presetClass="entr" presetSubtype="1" presetID="2" grpId="32" fill="hold">
                                  <p:stCondLst>
                                    <p:cond delay="0"/>
                                  </p:stCondLst>
                                  <p:iterate type="el" backwards="0">
                                    <p:tmAbs val="0"/>
                                  </p:iterate>
                                  <p:childTnLst>
                                    <p:set>
                                      <p:cBhvr>
                                        <p:cTn id="135" fill="hold"/>
                                        <p:tgtEl>
                                          <p:spTgt spid="324"/>
                                        </p:tgtEl>
                                        <p:attrNameLst>
                                          <p:attrName>style.visibility</p:attrName>
                                        </p:attrNameLst>
                                      </p:cBhvr>
                                      <p:to>
                                        <p:strVal val="visible"/>
                                      </p:to>
                                    </p:set>
                                    <p:anim calcmode="lin" valueType="num">
                                      <p:cBhvr>
                                        <p:cTn id="136" dur="80" fill="hold"/>
                                        <p:tgtEl>
                                          <p:spTgt spid="324"/>
                                        </p:tgtEl>
                                        <p:attrNameLst>
                                          <p:attrName>ppt_x</p:attrName>
                                        </p:attrNameLst>
                                      </p:cBhvr>
                                      <p:tavLst>
                                        <p:tav tm="0">
                                          <p:val>
                                            <p:strVal val="#ppt_x"/>
                                          </p:val>
                                        </p:tav>
                                        <p:tav tm="100000">
                                          <p:val>
                                            <p:strVal val="#ppt_x"/>
                                          </p:val>
                                        </p:tav>
                                      </p:tavLst>
                                    </p:anim>
                                    <p:anim calcmode="lin" valueType="num">
                                      <p:cBhvr>
                                        <p:cTn id="137" dur="80" fill="hold"/>
                                        <p:tgtEl>
                                          <p:spTgt spid="3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8"/>
      <p:bldP build="whole" bldLvl="1" animBg="1" rev="0" advAuto="0" spid="320" grpId="24"/>
      <p:bldP build="whole" bldLvl="1" animBg="1" rev="0" advAuto="0" spid="297" grpId="1"/>
      <p:bldP build="whole" bldLvl="1" animBg="1" rev="0" advAuto="0" spid="314" grpId="18"/>
      <p:bldP build="whole" bldLvl="1" animBg="1" rev="0" advAuto="0" spid="323" grpId="27"/>
      <p:bldP build="whole" bldLvl="1" animBg="1" rev="0" advAuto="0" spid="336" grpId="31"/>
      <p:bldP build="whole" bldLvl="1" animBg="1" rev="0" advAuto="0" spid="333" grpId="30"/>
      <p:bldP build="whole" bldLvl="1" animBg="1" rev="0" advAuto="0" spid="324" grpId="32"/>
      <p:bldP build="whole" bldLvl="1" animBg="1" rev="0" advAuto="0" spid="302" grpId="6"/>
      <p:bldP build="whole" bldLvl="1" animBg="1" rev="0" advAuto="0" spid="305" grpId="9"/>
      <p:bldP build="whole" bldLvl="1" animBg="1" rev="0" advAuto="0" spid="317" grpId="21"/>
      <p:bldP build="whole" bldLvl="1" animBg="1" rev="0" advAuto="0" spid="299" grpId="3"/>
      <p:bldP build="whole" bldLvl="1" animBg="1" rev="0" advAuto="0" spid="321" grpId="25"/>
      <p:bldP build="whole" bldLvl="1" animBg="1" rev="0" advAuto="0" spid="310" grpId="14"/>
      <p:bldP build="whole" bldLvl="1" animBg="1" rev="0" advAuto="0" spid="313" grpId="17"/>
      <p:bldP build="whole" bldLvl="1" animBg="1" rev="0" advAuto="0" spid="327" grpId="28"/>
      <p:bldP build="whole" bldLvl="1" animBg="1" rev="0" advAuto="0" spid="301" grpId="5"/>
      <p:bldP build="whole" bldLvl="1" animBg="1" rev="0" advAuto="0" spid="330" grpId="29"/>
      <p:bldP build="whole" bldLvl="1" animBg="1" rev="0" advAuto="0" spid="307" grpId="11"/>
      <p:bldP build="whole" bldLvl="1" animBg="1" rev="0" advAuto="0" spid="312" grpId="16"/>
      <p:bldP build="whole" bldLvl="1" animBg="1" rev="0" advAuto="0" spid="309" grpId="13"/>
      <p:bldP build="whole" bldLvl="1" animBg="1" rev="0" advAuto="0" spid="298" grpId="2"/>
      <p:bldP build="whole" bldLvl="1" animBg="1" rev="0" advAuto="0" spid="311" grpId="15"/>
      <p:bldP build="whole" bldLvl="1" animBg="1" rev="0" advAuto="0" spid="308" grpId="12"/>
      <p:bldP build="whole" bldLvl="1" animBg="1" rev="0" advAuto="0" spid="316" grpId="20"/>
      <p:bldP build="whole" bldLvl="1" animBg="1" rev="0" advAuto="0" spid="318" grpId="22"/>
      <p:bldP build="whole" bldLvl="1" animBg="1" rev="0" advAuto="0" spid="322" grpId="26"/>
      <p:bldP build="whole" bldLvl="1" animBg="1" rev="0" advAuto="0" spid="306" grpId="10"/>
      <p:bldP build="whole" bldLvl="1" animBg="1" rev="0" advAuto="0" spid="300" grpId="4"/>
      <p:bldP build="whole" bldLvl="1" animBg="1" rev="0" advAuto="0" spid="319" grpId="23"/>
      <p:bldP build="whole" bldLvl="1" animBg="1" rev="0" advAuto="0" spid="303" grpId="7"/>
      <p:bldP build="whole" bldLvl="1" animBg="1" rev="0" advAuto="0" spid="315" grpId="19"/>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8" name="glueckreich_abo_glueckreich.jpg"/>
          <p:cNvPicPr/>
          <p:nvPr/>
        </p:nvPicPr>
        <p:blipFill>
          <a:blip r:embed="rId2">
            <a:extLst/>
          </a:blip>
          <a:stretch>
            <a:fillRect/>
          </a:stretch>
        </p:blipFill>
        <p:spPr>
          <a:xfrm>
            <a:off x="3219450" y="5383212"/>
            <a:ext cx="1584325" cy="1317626"/>
          </a:xfrm>
          <a:prstGeom prst="rect">
            <a:avLst/>
          </a:prstGeom>
          <a:ln w="12700">
            <a:miter lim="400000"/>
          </a:ln>
        </p:spPr>
      </p:pic>
      <p:sp>
        <p:nvSpPr>
          <p:cNvPr id="339" name="Shape 339"/>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Ein Anwendungsbeispiel…</a:t>
            </a:r>
          </a:p>
        </p:txBody>
      </p:sp>
      <p:sp>
        <p:nvSpPr>
          <p:cNvPr id="340" name="Shape 340"/>
          <p:cNvSpPr/>
          <p:nvPr/>
        </p:nvSpPr>
        <p:spPr>
          <a:xfrm>
            <a:off x="323850" y="1989137"/>
            <a:ext cx="8280400" cy="870333"/>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300"/>
              </a:spcBef>
              <a:buClr>
                <a:srgbClr val="BBE0E3"/>
              </a:buClr>
              <a:buSzPct val="100000"/>
              <a:buFont typeface="Wingdings"/>
              <a:buChar char="■"/>
            </a:pPr>
            <a:r>
              <a:rPr sz="1400">
                <a:latin typeface="Tahoma"/>
                <a:ea typeface="Tahoma"/>
                <a:cs typeface="Tahoma"/>
                <a:sym typeface="Tahoma"/>
              </a:rPr>
              <a:t> </a:t>
            </a:r>
            <a:r>
              <a:rPr sz="1400">
                <a:latin typeface="Tahoma"/>
                <a:ea typeface="Tahoma"/>
                <a:cs typeface="Tahoma"/>
                <a:sym typeface="Tahoma"/>
              </a:rPr>
              <a:t>Körperliche Harmonie auf Knopfdruck durch Ultraschallhören und Grundton!</a:t>
            </a:r>
            <a:endParaRPr sz="1400">
              <a:latin typeface="Tahoma"/>
              <a:ea typeface="Tahoma"/>
              <a:cs typeface="Tahoma"/>
              <a:sym typeface="Tahoma"/>
            </a:endParaRPr>
          </a:p>
          <a:p>
            <a:pPr lvl="0">
              <a:lnSpc>
                <a:spcPct val="120000"/>
              </a:lnSpc>
              <a:spcBef>
                <a:spcPts val="300"/>
              </a:spcBef>
              <a:buClr>
                <a:srgbClr val="BBE0E3"/>
              </a:buClr>
              <a:buSzPct val="100000"/>
              <a:buFont typeface="Wingdings"/>
              <a:buChar char="■"/>
            </a:pPr>
            <a:r>
              <a:rPr sz="1400">
                <a:latin typeface="Tahoma"/>
                <a:ea typeface="Tahoma"/>
                <a:cs typeface="Tahoma"/>
                <a:sym typeface="Tahoma"/>
              </a:rPr>
              <a:t> Mentale Harmonie (im Beispiel die CD „Glückreich®“) durch tägliche Anwendung </a:t>
            </a:r>
            <a:br>
              <a:rPr sz="1400">
                <a:latin typeface="Tahoma"/>
                <a:ea typeface="Tahoma"/>
                <a:cs typeface="Tahoma"/>
                <a:sym typeface="Tahoma"/>
              </a:rPr>
            </a:br>
            <a:r>
              <a:rPr sz="1400">
                <a:latin typeface="Tahoma"/>
                <a:ea typeface="Tahoma"/>
                <a:cs typeface="Tahoma"/>
                <a:sym typeface="Tahoma"/>
              </a:rPr>
              <a:t>	einer persönlichen Neuprogrammierung!</a:t>
            </a:r>
          </a:p>
        </p:txBody>
      </p:sp>
      <p:pic>
        <p:nvPicPr>
          <p:cNvPr id="341" name="C20032col.png"/>
          <p:cNvPicPr/>
          <p:nvPr/>
        </p:nvPicPr>
        <p:blipFill>
          <a:blip r:embed="rId3">
            <a:extLst/>
          </a:blip>
          <a:stretch>
            <a:fillRect/>
          </a:stretch>
        </p:blipFill>
        <p:spPr>
          <a:xfrm>
            <a:off x="769937" y="2924175"/>
            <a:ext cx="2073276" cy="2592388"/>
          </a:xfrm>
          <a:prstGeom prst="rect">
            <a:avLst/>
          </a:prstGeom>
          <a:ln w="12700">
            <a:miter lim="400000"/>
          </a:ln>
        </p:spPr>
      </p:pic>
      <p:pic>
        <p:nvPicPr>
          <p:cNvPr id="342" name="C20503col.png"/>
          <p:cNvPicPr/>
          <p:nvPr/>
        </p:nvPicPr>
        <p:blipFill>
          <a:blip r:embed="rId4">
            <a:extLst/>
          </a:blip>
          <a:stretch>
            <a:fillRect/>
          </a:stretch>
        </p:blipFill>
        <p:spPr>
          <a:xfrm>
            <a:off x="5724525" y="3213100"/>
            <a:ext cx="1646238" cy="2592388"/>
          </a:xfrm>
          <a:prstGeom prst="rect">
            <a:avLst/>
          </a:prstGeom>
          <a:ln w="12700">
            <a:miter lim="400000"/>
          </a:ln>
        </p:spPr>
      </p:pic>
      <p:grpSp>
        <p:nvGrpSpPr>
          <p:cNvPr id="345" name="Group 345"/>
          <p:cNvGrpSpPr/>
          <p:nvPr/>
        </p:nvGrpSpPr>
        <p:grpSpPr>
          <a:xfrm>
            <a:off x="625474" y="5661025"/>
            <a:ext cx="1401764" cy="400051"/>
            <a:chOff x="0" y="0"/>
            <a:chExt cx="1401762" cy="400050"/>
          </a:xfrm>
        </p:grpSpPr>
        <p:sp>
          <p:nvSpPr>
            <p:cNvPr id="343" name="Shape 343"/>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344" name="Shape 344"/>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348" name="Group 348"/>
          <p:cNvGrpSpPr/>
          <p:nvPr/>
        </p:nvGrpSpPr>
        <p:grpSpPr>
          <a:xfrm>
            <a:off x="1690687" y="5661025"/>
            <a:ext cx="1368426" cy="400051"/>
            <a:chOff x="0" y="0"/>
            <a:chExt cx="1368425" cy="400050"/>
          </a:xfrm>
        </p:grpSpPr>
        <p:sp>
          <p:nvSpPr>
            <p:cNvPr id="346" name="Shape 346"/>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347" name="Shape 347"/>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351" name="Group 351"/>
          <p:cNvGrpSpPr/>
          <p:nvPr/>
        </p:nvGrpSpPr>
        <p:grpSpPr>
          <a:xfrm>
            <a:off x="1290637" y="6091237"/>
            <a:ext cx="1401763" cy="433389"/>
            <a:chOff x="0" y="0"/>
            <a:chExt cx="1401762" cy="433387"/>
          </a:xfrm>
        </p:grpSpPr>
        <p:sp>
          <p:nvSpPr>
            <p:cNvPr id="349" name="Shape 349"/>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50" name="Shape 350"/>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grpSp>
        <p:nvGrpSpPr>
          <p:cNvPr id="354" name="Group 354"/>
          <p:cNvGrpSpPr/>
          <p:nvPr/>
        </p:nvGrpSpPr>
        <p:grpSpPr>
          <a:xfrm>
            <a:off x="250824" y="6092825"/>
            <a:ext cx="1401764" cy="433388"/>
            <a:chOff x="0" y="0"/>
            <a:chExt cx="1401762" cy="433387"/>
          </a:xfrm>
        </p:grpSpPr>
        <p:sp>
          <p:nvSpPr>
            <p:cNvPr id="352" name="Shape 352"/>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53" name="Shape 353"/>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357" name="Group 357"/>
          <p:cNvGrpSpPr/>
          <p:nvPr/>
        </p:nvGrpSpPr>
        <p:grpSpPr>
          <a:xfrm>
            <a:off x="6459537" y="5084762"/>
            <a:ext cx="1401763" cy="400051"/>
            <a:chOff x="0" y="0"/>
            <a:chExt cx="1401762" cy="400050"/>
          </a:xfrm>
        </p:grpSpPr>
        <p:sp>
          <p:nvSpPr>
            <p:cNvPr id="355" name="Shape 355"/>
            <p:cNvSpPr/>
            <p:nvPr/>
          </p:nvSpPr>
          <p:spPr>
            <a:xfrm>
              <a:off x="0" y="0"/>
              <a:ext cx="1401763"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43" y="0"/>
                  </a:moveTo>
                  <a:lnTo>
                    <a:pt x="0" y="21600"/>
                  </a:lnTo>
                  <a:lnTo>
                    <a:pt x="16457" y="21600"/>
                  </a:lnTo>
                  <a:lnTo>
                    <a:pt x="21600" y="0"/>
                  </a:lnTo>
                  <a:close/>
                </a:path>
              </a:pathLst>
            </a:custGeom>
            <a:solidFill>
              <a:srgbClr val="FFFF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356" name="Shape 356"/>
            <p:cNvSpPr/>
            <p:nvPr/>
          </p:nvSpPr>
          <p:spPr>
            <a:xfrm>
              <a:off x="403616" y="1904"/>
              <a:ext cx="59453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innere</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Freiheit</a:t>
              </a:r>
            </a:p>
          </p:txBody>
        </p:sp>
      </p:grpSp>
      <p:grpSp>
        <p:nvGrpSpPr>
          <p:cNvPr id="360" name="Group 360"/>
          <p:cNvGrpSpPr/>
          <p:nvPr/>
        </p:nvGrpSpPr>
        <p:grpSpPr>
          <a:xfrm>
            <a:off x="7524749" y="5084762"/>
            <a:ext cx="1368426" cy="400051"/>
            <a:chOff x="0" y="0"/>
            <a:chExt cx="1368425" cy="400050"/>
          </a:xfrm>
        </p:grpSpPr>
        <p:sp>
          <p:nvSpPr>
            <p:cNvPr id="358" name="Shape 358"/>
            <p:cNvSpPr/>
            <p:nvPr/>
          </p:nvSpPr>
          <p:spPr>
            <a:xfrm>
              <a:off x="0" y="0"/>
              <a:ext cx="1368425" cy="400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3" y="0"/>
                  </a:moveTo>
                  <a:lnTo>
                    <a:pt x="0" y="21600"/>
                  </a:lnTo>
                  <a:lnTo>
                    <a:pt x="16307" y="21600"/>
                  </a:lnTo>
                  <a:lnTo>
                    <a:pt x="21600" y="0"/>
                  </a:lnTo>
                  <a:close/>
                </a:path>
              </a:pathLst>
            </a:custGeom>
            <a:solidFill>
              <a:srgbClr val="FF0000"/>
            </a:solidFill>
            <a:ln w="9525" cap="flat">
              <a:solidFill>
                <a:srgbClr val="000000"/>
              </a:solidFill>
              <a:prstDash val="solid"/>
              <a:round/>
            </a:ln>
            <a:effectLst/>
          </p:spPr>
          <p:txBody>
            <a:bodyPr wrap="square" lIns="0" tIns="0" rIns="0" bIns="0" numCol="1" anchor="ctr">
              <a:noAutofit/>
            </a:bodyPr>
            <a:lstStyle/>
            <a:p>
              <a:pPr lvl="0" algn="ctr">
                <a:defRPr sz="1000">
                  <a:latin typeface="Tahoma Negreta"/>
                  <a:ea typeface="Tahoma Negreta"/>
                  <a:cs typeface="Tahoma Negreta"/>
                  <a:sym typeface="Tahoma Negreta"/>
                </a:defRPr>
              </a:pPr>
            </a:p>
          </p:txBody>
        </p:sp>
        <p:sp>
          <p:nvSpPr>
            <p:cNvPr id="359" name="Shape 359"/>
            <p:cNvSpPr/>
            <p:nvPr/>
          </p:nvSpPr>
          <p:spPr>
            <a:xfrm>
              <a:off x="319231" y="1905"/>
              <a:ext cx="729963"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latin typeface="Tahoma Negreta"/>
                  <a:ea typeface="Tahoma Negreta"/>
                  <a:cs typeface="Tahoma Negreta"/>
                  <a:sym typeface="Tahoma Negreta"/>
                </a:rPr>
                <a:t>Selbst-</a:t>
              </a:r>
              <a:endParaRPr sz="1000">
                <a:latin typeface="Tahoma Negreta"/>
                <a:ea typeface="Tahoma Negreta"/>
                <a:cs typeface="Tahoma Negreta"/>
                <a:sym typeface="Tahoma Negreta"/>
              </a:endParaRPr>
            </a:p>
            <a:p>
              <a:pPr lvl="0" algn="ctr"/>
              <a:r>
                <a:rPr sz="1000">
                  <a:latin typeface="Tahoma Negreta"/>
                  <a:ea typeface="Tahoma Negreta"/>
                  <a:cs typeface="Tahoma Negreta"/>
                  <a:sym typeface="Tahoma Negreta"/>
                </a:rPr>
                <a:t>vertrauen</a:t>
              </a:r>
            </a:p>
          </p:txBody>
        </p:sp>
      </p:grpSp>
      <p:grpSp>
        <p:nvGrpSpPr>
          <p:cNvPr id="363" name="Group 363"/>
          <p:cNvGrpSpPr/>
          <p:nvPr/>
        </p:nvGrpSpPr>
        <p:grpSpPr>
          <a:xfrm>
            <a:off x="6084887" y="5514975"/>
            <a:ext cx="1401763" cy="433388"/>
            <a:chOff x="0" y="0"/>
            <a:chExt cx="1401762" cy="433387"/>
          </a:xfrm>
        </p:grpSpPr>
        <p:sp>
          <p:nvSpPr>
            <p:cNvPr id="361" name="Shape 361"/>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62" name="Shape 362"/>
            <p:cNvSpPr/>
            <p:nvPr/>
          </p:nvSpPr>
          <p:spPr>
            <a:xfrm>
              <a:off x="217736" y="18573"/>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grpSp>
        <p:nvGrpSpPr>
          <p:cNvPr id="366" name="Group 366"/>
          <p:cNvGrpSpPr/>
          <p:nvPr/>
        </p:nvGrpSpPr>
        <p:grpSpPr>
          <a:xfrm>
            <a:off x="7124699" y="5514975"/>
            <a:ext cx="1401764" cy="433388"/>
            <a:chOff x="0" y="0"/>
            <a:chExt cx="1401762" cy="433387"/>
          </a:xfrm>
        </p:grpSpPr>
        <p:sp>
          <p:nvSpPr>
            <p:cNvPr id="364" name="Shape 364"/>
            <p:cNvSpPr/>
            <p:nvPr/>
          </p:nvSpPr>
          <p:spPr>
            <a:xfrm>
              <a:off x="0" y="0"/>
              <a:ext cx="1401763" cy="433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9966"/>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65" name="Shape 365"/>
            <p:cNvSpPr/>
            <p:nvPr/>
          </p:nvSpPr>
          <p:spPr>
            <a:xfrm>
              <a:off x="389013" y="18573"/>
              <a:ext cx="623737"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Selbst-</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achtung</a:t>
              </a:r>
            </a:p>
          </p:txBody>
        </p:sp>
      </p:grpSp>
      <p:grpSp>
        <p:nvGrpSpPr>
          <p:cNvPr id="369" name="Group 369"/>
          <p:cNvGrpSpPr/>
          <p:nvPr/>
        </p:nvGrpSpPr>
        <p:grpSpPr>
          <a:xfrm>
            <a:off x="-684213" y="6092825"/>
            <a:ext cx="2376488" cy="735013"/>
            <a:chOff x="0" y="0"/>
            <a:chExt cx="2376487" cy="735012"/>
          </a:xfrm>
        </p:grpSpPr>
        <p:sp>
          <p:nvSpPr>
            <p:cNvPr id="367" name="Shape 367"/>
            <p:cNvSpPr/>
            <p:nvPr/>
          </p:nvSpPr>
          <p:spPr>
            <a:xfrm>
              <a:off x="0" y="0"/>
              <a:ext cx="2376488" cy="735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2" y="0"/>
                  </a:moveTo>
                  <a:lnTo>
                    <a:pt x="0" y="21600"/>
                  </a:lnTo>
                  <a:lnTo>
                    <a:pt x="16168" y="21600"/>
                  </a:lnTo>
                  <a:lnTo>
                    <a:pt x="21600" y="0"/>
                  </a:lnTo>
                  <a:close/>
                </a:path>
              </a:pathLst>
            </a:custGeom>
            <a:solidFill>
              <a:srgbClr val="333399"/>
            </a:solidFill>
            <a:ln w="9525" cap="flat">
              <a:solidFill>
                <a:srgbClr val="000000"/>
              </a:solidFill>
              <a:prstDash val="solid"/>
              <a:round/>
            </a:ln>
            <a:effectLst/>
          </p:spPr>
          <p:txBody>
            <a:bodyPr wrap="square" lIns="0" tIns="0" rIns="0" bIns="0" numCol="1" anchor="ctr">
              <a:noAutofit/>
            </a:bodyPr>
            <a:lstStyle/>
            <a:p>
              <a:pPr lvl="0" algn="ctr">
                <a:defRPr sz="1000">
                  <a:solidFill>
                    <a:srgbClr val="FFFFFF"/>
                  </a:solidFill>
                  <a:latin typeface="Tahoma Negreta"/>
                  <a:ea typeface="Tahoma Negreta"/>
                  <a:cs typeface="Tahoma Negreta"/>
                  <a:sym typeface="Tahoma Negreta"/>
                </a:defRPr>
              </a:pPr>
            </a:p>
          </p:txBody>
        </p:sp>
        <p:sp>
          <p:nvSpPr>
            <p:cNvPr id="368" name="Shape 368"/>
            <p:cNvSpPr/>
            <p:nvPr/>
          </p:nvSpPr>
          <p:spPr>
            <a:xfrm>
              <a:off x="705099" y="169386"/>
              <a:ext cx="966290" cy="3962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p>
              <a:pPr lvl="0" algn="ctr"/>
              <a:r>
                <a:rPr sz="1000">
                  <a:solidFill>
                    <a:srgbClr val="FFFFFF"/>
                  </a:solidFill>
                  <a:latin typeface="Tahoma Negreta"/>
                  <a:ea typeface="Tahoma Negreta"/>
                  <a:cs typeface="Tahoma Negreta"/>
                  <a:sym typeface="Tahoma Negreta"/>
                </a:rPr>
                <a:t>Innere</a:t>
              </a:r>
              <a:endParaRPr sz="1000">
                <a:solidFill>
                  <a:srgbClr val="FFFFFF"/>
                </a:solidFill>
                <a:latin typeface="Tahoma Negreta"/>
                <a:ea typeface="Tahoma Negreta"/>
                <a:cs typeface="Tahoma Negreta"/>
                <a:sym typeface="Tahoma Negreta"/>
              </a:endParaRPr>
            </a:p>
            <a:p>
              <a:pPr lvl="0" algn="ctr"/>
              <a:r>
                <a:rPr sz="1000">
                  <a:solidFill>
                    <a:srgbClr val="FFFFFF"/>
                  </a:solidFill>
                  <a:latin typeface="Tahoma Negreta"/>
                  <a:ea typeface="Tahoma Negreta"/>
                  <a:cs typeface="Tahoma Negreta"/>
                  <a:sym typeface="Tahoma Negreta"/>
                </a:rPr>
                <a:t>Zufriedenheit</a:t>
              </a:r>
            </a:p>
          </p:txBody>
        </p:sp>
      </p:grpSp>
      <p:pic>
        <p:nvPicPr>
          <p:cNvPr id="370" name="neoos_freigestellt_sg.gif"/>
          <p:cNvPicPr/>
          <p:nvPr/>
        </p:nvPicPr>
        <p:blipFill>
          <a:blip r:embed="rId5">
            <a:extLst/>
          </a:blip>
          <a:stretch>
            <a:fillRect/>
          </a:stretch>
        </p:blipFill>
        <p:spPr>
          <a:xfrm>
            <a:off x="3112470" y="2961358"/>
            <a:ext cx="2558697" cy="1849661"/>
          </a:xfrm>
          <a:prstGeom prst="rect">
            <a:avLst/>
          </a:prstGeom>
          <a:ln w="12700">
            <a:miter lim="400000"/>
          </a:ln>
        </p:spPr>
      </p:pic>
      <p:sp>
        <p:nvSpPr>
          <p:cNvPr id="371" name="Shape 371"/>
          <p:cNvSpPr/>
          <p:nvPr/>
        </p:nvSpPr>
        <p:spPr>
          <a:xfrm rot="21208887">
            <a:off x="3161997" y="4688158"/>
            <a:ext cx="2504304" cy="1463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r>
              <a:rPr sz="1000">
                <a:latin typeface="Tahoma"/>
                <a:ea typeface="Tahoma"/>
                <a:cs typeface="Tahoma"/>
                <a:sym typeface="Tahoma"/>
              </a:rPr>
              <a:t>Einsatz des persönlichen </a:t>
            </a:r>
            <a:r>
              <a:rPr sz="1000">
                <a:latin typeface="Tahoma Negreta"/>
                <a:ea typeface="Tahoma Negreta"/>
                <a:cs typeface="Tahoma Negreta"/>
                <a:sym typeface="Tahoma Negreta"/>
              </a:rPr>
              <a:t>Grundtons</a:t>
            </a:r>
            <a:r>
              <a:rPr sz="1000">
                <a:latin typeface="Tahoma"/>
                <a:ea typeface="Tahoma"/>
                <a:cs typeface="Tahoma"/>
                <a:sym typeface="Tahoma"/>
              </a:rPr>
              <a:t>, </a:t>
            </a:r>
            <a:br>
              <a:rPr sz="1000">
                <a:latin typeface="Tahoma"/>
                <a:ea typeface="Tahoma"/>
                <a:cs typeface="Tahoma"/>
                <a:sym typeface="Tahoma"/>
              </a:rPr>
            </a:br>
            <a:r>
              <a:rPr sz="1000">
                <a:latin typeface="Tahoma"/>
                <a:ea typeface="Tahoma"/>
                <a:cs typeface="Tahoma"/>
                <a:sym typeface="Tahoma"/>
              </a:rPr>
              <a:t>um dauerhaft Stimmung zu erzeugen.</a:t>
            </a:r>
            <a:endParaRPr sz="1000">
              <a:latin typeface="Tahoma"/>
              <a:ea typeface="Tahoma"/>
              <a:cs typeface="Tahoma"/>
              <a:sym typeface="Tahoma"/>
            </a:endParaRPr>
          </a:p>
          <a:p>
            <a:pPr lvl="0"/>
            <a:endParaRPr sz="1000">
              <a:latin typeface="Tahoma"/>
              <a:ea typeface="Tahoma"/>
              <a:cs typeface="Tahoma"/>
              <a:sym typeface="Tahoma"/>
            </a:endParaRPr>
          </a:p>
          <a:p>
            <a:pPr lvl="0"/>
            <a:r>
              <a:rPr sz="1000">
                <a:latin typeface="Tahoma"/>
                <a:ea typeface="Tahoma"/>
                <a:cs typeface="Tahoma"/>
                <a:sym typeface="Tahoma"/>
              </a:rPr>
              <a:t>+ </a:t>
            </a:r>
            <a:r>
              <a:rPr sz="1000">
                <a:latin typeface="Tahoma Negreta"/>
                <a:ea typeface="Tahoma Negreta"/>
                <a:cs typeface="Tahoma Negreta"/>
                <a:sym typeface="Tahoma Negreta"/>
              </a:rPr>
              <a:t>CD Glückreich</a:t>
            </a:r>
            <a:r>
              <a:rPr baseline="30000" sz="1000">
                <a:latin typeface="Tahoma Negreta"/>
                <a:ea typeface="Tahoma Negreta"/>
                <a:cs typeface="Tahoma Negreta"/>
                <a:sym typeface="Tahoma Negreta"/>
              </a:rPr>
              <a:t>®</a:t>
            </a:r>
            <a:endParaRPr baseline="30000" sz="1000">
              <a:latin typeface="Tahoma Negreta"/>
              <a:ea typeface="Tahoma Negreta"/>
              <a:cs typeface="Tahoma Negreta"/>
              <a:sym typeface="Tahoma Negreta"/>
            </a:endParaRPr>
          </a:p>
          <a:p>
            <a:pPr lvl="0"/>
            <a:endParaRPr baseline="30000" sz="1000">
              <a:latin typeface="Tahoma"/>
              <a:ea typeface="Tahoma"/>
              <a:cs typeface="Tahoma"/>
              <a:sym typeface="Tahoma"/>
            </a:endParaRPr>
          </a:p>
          <a:p>
            <a:pPr lvl="0"/>
            <a:r>
              <a:rPr sz="1000">
                <a:latin typeface="Tahoma"/>
                <a:ea typeface="Tahoma"/>
                <a:cs typeface="Tahoma"/>
                <a:sym typeface="Tahoma"/>
              </a:rPr>
              <a:t>                                Ich bin.</a:t>
            </a:r>
            <a:endParaRPr sz="1000">
              <a:latin typeface="Tahoma"/>
              <a:ea typeface="Tahoma"/>
              <a:cs typeface="Tahoma"/>
              <a:sym typeface="Tahoma"/>
            </a:endParaRPr>
          </a:p>
          <a:p>
            <a:pPr lvl="0"/>
            <a:r>
              <a:rPr sz="1000">
                <a:latin typeface="Tahoma"/>
                <a:ea typeface="Tahoma"/>
                <a:cs typeface="Tahoma"/>
                <a:sym typeface="Tahoma"/>
              </a:rPr>
              <a:t>                                  Ich werde geliebt,</a:t>
            </a:r>
            <a:endParaRPr sz="1000">
              <a:latin typeface="Tahoma"/>
              <a:ea typeface="Tahoma"/>
              <a:cs typeface="Tahoma"/>
              <a:sym typeface="Tahoma"/>
            </a:endParaRPr>
          </a:p>
          <a:p>
            <a:pPr lvl="0"/>
            <a:r>
              <a:rPr sz="1000">
                <a:latin typeface="Tahoma"/>
                <a:ea typeface="Tahoma"/>
                <a:cs typeface="Tahoma"/>
                <a:sym typeface="Tahoma"/>
              </a:rPr>
              <a:t>                                   weil ich bin.</a:t>
            </a:r>
            <a:endParaRPr sz="1000">
              <a:latin typeface="Tahoma"/>
              <a:ea typeface="Tahoma"/>
              <a:cs typeface="Tahoma"/>
              <a:sym typeface="Tahoma"/>
            </a:endParaRP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1" presetID="2" grpId="1" fill="hold">
                                  <p:stCondLst>
                                    <p:cond delay="0"/>
                                  </p:stCondLst>
                                  <p:iterate type="el" backwards="0">
                                    <p:tmAbs val="0"/>
                                  </p:iterate>
                                  <p:childTnLst>
                                    <p:set>
                                      <p:cBhvr>
                                        <p:cTn id="6" fill="hold"/>
                                        <p:tgtEl>
                                          <p:spTgt spid="341"/>
                                        </p:tgtEl>
                                        <p:attrNameLst>
                                          <p:attrName>style.visibility</p:attrName>
                                        </p:attrNameLst>
                                      </p:cBhvr>
                                      <p:to>
                                        <p:strVal val="visible"/>
                                      </p:to>
                                    </p:set>
                                    <p:anim calcmode="lin" valueType="num">
                                      <p:cBhvr>
                                        <p:cTn id="7" dur="80" fill="hold"/>
                                        <p:tgtEl>
                                          <p:spTgt spid="341"/>
                                        </p:tgtEl>
                                        <p:attrNameLst>
                                          <p:attrName>ppt_x</p:attrName>
                                        </p:attrNameLst>
                                      </p:cBhvr>
                                      <p:tavLst>
                                        <p:tav tm="0">
                                          <p:val>
                                            <p:strVal val="#ppt_x"/>
                                          </p:val>
                                        </p:tav>
                                        <p:tav tm="100000">
                                          <p:val>
                                            <p:strVal val="#ppt_x"/>
                                          </p:val>
                                        </p:tav>
                                      </p:tavLst>
                                    </p:anim>
                                    <p:anim calcmode="lin" valueType="num">
                                      <p:cBhvr>
                                        <p:cTn id="8" dur="80" fill="hold"/>
                                        <p:tgtEl>
                                          <p:spTgt spid="3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1" presetID="2" grpId="2" fill="hold">
                                  <p:stCondLst>
                                    <p:cond delay="0"/>
                                  </p:stCondLst>
                                  <p:iterate type="el" backwards="0">
                                    <p:tmAbs val="0"/>
                                  </p:iterate>
                                  <p:childTnLst>
                                    <p:set>
                                      <p:cBhvr>
                                        <p:cTn id="12" fill="hold"/>
                                        <p:tgtEl>
                                          <p:spTgt spid="345"/>
                                        </p:tgtEl>
                                        <p:attrNameLst>
                                          <p:attrName>style.visibility</p:attrName>
                                        </p:attrNameLst>
                                      </p:cBhvr>
                                      <p:to>
                                        <p:strVal val="visible"/>
                                      </p:to>
                                    </p:set>
                                    <p:anim calcmode="lin" valueType="num">
                                      <p:cBhvr>
                                        <p:cTn id="13" dur="80" fill="hold"/>
                                        <p:tgtEl>
                                          <p:spTgt spid="345"/>
                                        </p:tgtEl>
                                        <p:attrNameLst>
                                          <p:attrName>ppt_x</p:attrName>
                                        </p:attrNameLst>
                                      </p:cBhvr>
                                      <p:tavLst>
                                        <p:tav tm="0">
                                          <p:val>
                                            <p:strVal val="#ppt_x"/>
                                          </p:val>
                                        </p:tav>
                                        <p:tav tm="100000">
                                          <p:val>
                                            <p:strVal val="#ppt_x"/>
                                          </p:val>
                                        </p:tav>
                                      </p:tavLst>
                                    </p:anim>
                                    <p:anim calcmode="lin" valueType="num">
                                      <p:cBhvr>
                                        <p:cTn id="14" dur="80" fill="hold"/>
                                        <p:tgtEl>
                                          <p:spTgt spid="345"/>
                                        </p:tgtEl>
                                        <p:attrNameLst>
                                          <p:attrName>ppt_y</p:attrName>
                                        </p:attrNameLst>
                                      </p:cBhvr>
                                      <p:tavLst>
                                        <p:tav tm="0">
                                          <p:val>
                                            <p:strVal val="0-#ppt_h/2"/>
                                          </p:val>
                                        </p:tav>
                                        <p:tav tm="100000">
                                          <p:val>
                                            <p:strVal val="#ppt_y"/>
                                          </p:val>
                                        </p:tav>
                                      </p:tavLst>
                                    </p:anim>
                                  </p:childTnLst>
                                </p:cTn>
                              </p:par>
                            </p:childTnLst>
                          </p:cTn>
                        </p:par>
                        <p:par>
                          <p:cTn id="15" fill="hold">
                            <p:stCondLst>
                              <p:cond delay="80"/>
                            </p:stCondLst>
                            <p:childTnLst>
                              <p:par>
                                <p:cTn id="16" nodeType="afterEffect" presetClass="entr" presetSubtype="1" presetID="2" grpId="3" fill="hold">
                                  <p:stCondLst>
                                    <p:cond delay="0"/>
                                  </p:stCondLst>
                                  <p:iterate type="el" backwards="0">
                                    <p:tmAbs val="0"/>
                                  </p:iterate>
                                  <p:childTnLst>
                                    <p:set>
                                      <p:cBhvr>
                                        <p:cTn id="17" fill="hold"/>
                                        <p:tgtEl>
                                          <p:spTgt spid="348"/>
                                        </p:tgtEl>
                                        <p:attrNameLst>
                                          <p:attrName>style.visibility</p:attrName>
                                        </p:attrNameLst>
                                      </p:cBhvr>
                                      <p:to>
                                        <p:strVal val="visible"/>
                                      </p:to>
                                    </p:set>
                                    <p:anim calcmode="lin" valueType="num">
                                      <p:cBhvr>
                                        <p:cTn id="18" dur="80" fill="hold"/>
                                        <p:tgtEl>
                                          <p:spTgt spid="348"/>
                                        </p:tgtEl>
                                        <p:attrNameLst>
                                          <p:attrName>ppt_x</p:attrName>
                                        </p:attrNameLst>
                                      </p:cBhvr>
                                      <p:tavLst>
                                        <p:tav tm="0">
                                          <p:val>
                                            <p:strVal val="#ppt_x"/>
                                          </p:val>
                                        </p:tav>
                                        <p:tav tm="100000">
                                          <p:val>
                                            <p:strVal val="#ppt_x"/>
                                          </p:val>
                                        </p:tav>
                                      </p:tavLst>
                                    </p:anim>
                                    <p:anim calcmode="lin" valueType="num">
                                      <p:cBhvr>
                                        <p:cTn id="19" dur="80" fill="hold"/>
                                        <p:tgtEl>
                                          <p:spTgt spid="348"/>
                                        </p:tgtEl>
                                        <p:attrNameLst>
                                          <p:attrName>ppt_y</p:attrName>
                                        </p:attrNameLst>
                                      </p:cBhvr>
                                      <p:tavLst>
                                        <p:tav tm="0">
                                          <p:val>
                                            <p:strVal val="0-#ppt_h/2"/>
                                          </p:val>
                                        </p:tav>
                                        <p:tav tm="100000">
                                          <p:val>
                                            <p:strVal val="#ppt_y"/>
                                          </p:val>
                                        </p:tav>
                                      </p:tavLst>
                                    </p:anim>
                                  </p:childTnLst>
                                </p:cTn>
                              </p:par>
                            </p:childTnLst>
                          </p:cTn>
                        </p:par>
                        <p:par>
                          <p:cTn id="20" fill="hold">
                            <p:stCondLst>
                              <p:cond delay="160"/>
                            </p:stCondLst>
                            <p:childTnLst>
                              <p:par>
                                <p:cTn id="21" nodeType="afterEffect" presetClass="entr" presetSubtype="1" presetID="2" grpId="4" fill="hold">
                                  <p:stCondLst>
                                    <p:cond delay="0"/>
                                  </p:stCondLst>
                                  <p:iterate type="el" backwards="0">
                                    <p:tmAbs val="0"/>
                                  </p:iterate>
                                  <p:childTnLst>
                                    <p:set>
                                      <p:cBhvr>
                                        <p:cTn id="22" fill="hold"/>
                                        <p:tgtEl>
                                          <p:spTgt spid="351"/>
                                        </p:tgtEl>
                                        <p:attrNameLst>
                                          <p:attrName>style.visibility</p:attrName>
                                        </p:attrNameLst>
                                      </p:cBhvr>
                                      <p:to>
                                        <p:strVal val="visible"/>
                                      </p:to>
                                    </p:set>
                                    <p:anim calcmode="lin" valueType="num">
                                      <p:cBhvr>
                                        <p:cTn id="23" dur="80" fill="hold"/>
                                        <p:tgtEl>
                                          <p:spTgt spid="351"/>
                                        </p:tgtEl>
                                        <p:attrNameLst>
                                          <p:attrName>ppt_x</p:attrName>
                                        </p:attrNameLst>
                                      </p:cBhvr>
                                      <p:tavLst>
                                        <p:tav tm="0">
                                          <p:val>
                                            <p:strVal val="#ppt_x"/>
                                          </p:val>
                                        </p:tav>
                                        <p:tav tm="100000">
                                          <p:val>
                                            <p:strVal val="#ppt_x"/>
                                          </p:val>
                                        </p:tav>
                                      </p:tavLst>
                                    </p:anim>
                                    <p:anim calcmode="lin" valueType="num">
                                      <p:cBhvr>
                                        <p:cTn id="24" dur="80" fill="hold"/>
                                        <p:tgtEl>
                                          <p:spTgt spid="351"/>
                                        </p:tgtEl>
                                        <p:attrNameLst>
                                          <p:attrName>ppt_y</p:attrName>
                                        </p:attrNameLst>
                                      </p:cBhvr>
                                      <p:tavLst>
                                        <p:tav tm="0">
                                          <p:val>
                                            <p:strVal val="0-#ppt_h/2"/>
                                          </p:val>
                                        </p:tav>
                                        <p:tav tm="100000">
                                          <p:val>
                                            <p:strVal val="#ppt_y"/>
                                          </p:val>
                                        </p:tav>
                                      </p:tavLst>
                                    </p:anim>
                                  </p:childTnLst>
                                </p:cTn>
                              </p:par>
                            </p:childTnLst>
                          </p:cTn>
                        </p:par>
                        <p:par>
                          <p:cTn id="25" fill="hold">
                            <p:stCondLst>
                              <p:cond delay="240"/>
                            </p:stCondLst>
                            <p:childTnLst>
                              <p:par>
                                <p:cTn id="26" nodeType="afterEffect" presetClass="entr" presetSubtype="1" presetID="2" grpId="5" fill="hold">
                                  <p:stCondLst>
                                    <p:cond delay="0"/>
                                  </p:stCondLst>
                                  <p:iterate type="el" backwards="0">
                                    <p:tmAbs val="0"/>
                                  </p:iterate>
                                  <p:childTnLst>
                                    <p:set>
                                      <p:cBhvr>
                                        <p:cTn id="27" fill="hold"/>
                                        <p:tgtEl>
                                          <p:spTgt spid="354"/>
                                        </p:tgtEl>
                                        <p:attrNameLst>
                                          <p:attrName>style.visibility</p:attrName>
                                        </p:attrNameLst>
                                      </p:cBhvr>
                                      <p:to>
                                        <p:strVal val="visible"/>
                                      </p:to>
                                    </p:set>
                                    <p:anim calcmode="lin" valueType="num">
                                      <p:cBhvr>
                                        <p:cTn id="28" dur="80" fill="hold"/>
                                        <p:tgtEl>
                                          <p:spTgt spid="354"/>
                                        </p:tgtEl>
                                        <p:attrNameLst>
                                          <p:attrName>ppt_x</p:attrName>
                                        </p:attrNameLst>
                                      </p:cBhvr>
                                      <p:tavLst>
                                        <p:tav tm="0">
                                          <p:val>
                                            <p:strVal val="#ppt_x"/>
                                          </p:val>
                                        </p:tav>
                                        <p:tav tm="100000">
                                          <p:val>
                                            <p:strVal val="#ppt_x"/>
                                          </p:val>
                                        </p:tav>
                                      </p:tavLst>
                                    </p:anim>
                                    <p:anim calcmode="lin" valueType="num">
                                      <p:cBhvr>
                                        <p:cTn id="29" dur="80" fill="hold"/>
                                        <p:tgtEl>
                                          <p:spTgt spid="35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10" presetID="3" grpId="6" fill="hold">
                                  <p:stCondLst>
                                    <p:cond delay="0"/>
                                  </p:stCondLst>
                                  <p:iterate type="el" backwards="0">
                                    <p:tmAbs val="0"/>
                                  </p:iterate>
                                  <p:childTnLst>
                                    <p:set>
                                      <p:cBhvr>
                                        <p:cTn id="33" fill="hold"/>
                                        <p:tgtEl>
                                          <p:spTgt spid="369"/>
                                        </p:tgtEl>
                                        <p:attrNameLst>
                                          <p:attrName>style.visibility</p:attrName>
                                        </p:attrNameLst>
                                      </p:cBhvr>
                                      <p:to>
                                        <p:strVal val="visible"/>
                                      </p:to>
                                    </p:set>
                                    <p:animEffect filter="blinds(horizontal)" transition="in">
                                      <p:cBhvr>
                                        <p:cTn id="34" dur="500"/>
                                        <p:tgtEl>
                                          <p:spTgt spid="369"/>
                                        </p:tgtEl>
                                      </p:cBhvr>
                                    </p:animEffect>
                                  </p:childTnLst>
                                </p:cTn>
                              </p:par>
                            </p:childTnLst>
                          </p:cTn>
                        </p:par>
                        <p:par>
                          <p:cTn id="35" fill="hold">
                            <p:stCondLst>
                              <p:cond delay="500"/>
                            </p:stCondLst>
                            <p:childTnLst>
                              <p:par>
                                <p:cTn id="36" nodeType="afterEffect" presetClass="entr" presetSubtype="4" presetID="2" grpId="7" fill="hold">
                                  <p:stCondLst>
                                    <p:cond delay="0"/>
                                  </p:stCondLst>
                                  <p:iterate type="el" backwards="0">
                                    <p:tmAbs val="0"/>
                                  </p:iterate>
                                  <p:childTnLst>
                                    <p:set>
                                      <p:cBhvr>
                                        <p:cTn id="37" fill="hold"/>
                                        <p:tgtEl>
                                          <p:spTgt spid="371"/>
                                        </p:tgtEl>
                                        <p:attrNameLst>
                                          <p:attrName>style.visibility</p:attrName>
                                        </p:attrNameLst>
                                      </p:cBhvr>
                                      <p:to>
                                        <p:strVal val="visible"/>
                                      </p:to>
                                    </p:set>
                                    <p:anim calcmode="lin" valueType="num">
                                      <p:cBhvr>
                                        <p:cTn id="38" dur="500" fill="hold"/>
                                        <p:tgtEl>
                                          <p:spTgt spid="371"/>
                                        </p:tgtEl>
                                        <p:attrNameLst>
                                          <p:attrName>ppt_x</p:attrName>
                                        </p:attrNameLst>
                                      </p:cBhvr>
                                      <p:tavLst>
                                        <p:tav tm="0">
                                          <p:val>
                                            <p:strVal val="#ppt_x"/>
                                          </p:val>
                                        </p:tav>
                                        <p:tav tm="100000">
                                          <p:val>
                                            <p:strVal val="#ppt_x"/>
                                          </p:val>
                                        </p:tav>
                                      </p:tavLst>
                                    </p:anim>
                                    <p:anim calcmode="lin" valueType="num">
                                      <p:cBhvr>
                                        <p:cTn id="39" dur="500" fill="hold"/>
                                        <p:tgtEl>
                                          <p:spTgt spid="37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nodeType="clickEffect" presetClass="entr" presetSubtype="1" presetID="2" grpId="8" fill="hold">
                                  <p:stCondLst>
                                    <p:cond delay="0"/>
                                  </p:stCondLst>
                                  <p:iterate type="el" backwards="0">
                                    <p:tmAbs val="0"/>
                                  </p:iterate>
                                  <p:childTnLst>
                                    <p:set>
                                      <p:cBhvr>
                                        <p:cTn id="43" fill="hold"/>
                                        <p:tgtEl>
                                          <p:spTgt spid="342"/>
                                        </p:tgtEl>
                                        <p:attrNameLst>
                                          <p:attrName>style.visibility</p:attrName>
                                        </p:attrNameLst>
                                      </p:cBhvr>
                                      <p:to>
                                        <p:strVal val="visible"/>
                                      </p:to>
                                    </p:set>
                                    <p:anim calcmode="lin" valueType="num">
                                      <p:cBhvr>
                                        <p:cTn id="44" dur="80" fill="hold"/>
                                        <p:tgtEl>
                                          <p:spTgt spid="342"/>
                                        </p:tgtEl>
                                        <p:attrNameLst>
                                          <p:attrName>ppt_x</p:attrName>
                                        </p:attrNameLst>
                                      </p:cBhvr>
                                      <p:tavLst>
                                        <p:tav tm="0">
                                          <p:val>
                                            <p:strVal val="#ppt_x"/>
                                          </p:val>
                                        </p:tav>
                                        <p:tav tm="100000">
                                          <p:val>
                                            <p:strVal val="#ppt_x"/>
                                          </p:val>
                                        </p:tav>
                                      </p:tavLst>
                                    </p:anim>
                                    <p:anim calcmode="lin" valueType="num">
                                      <p:cBhvr>
                                        <p:cTn id="45" dur="80" fill="hold"/>
                                        <p:tgtEl>
                                          <p:spTgt spid="342"/>
                                        </p:tgtEl>
                                        <p:attrNameLst>
                                          <p:attrName>ppt_y</p:attrName>
                                        </p:attrNameLst>
                                      </p:cBhvr>
                                      <p:tavLst>
                                        <p:tav tm="0">
                                          <p:val>
                                            <p:strVal val="0-#ppt_h/2"/>
                                          </p:val>
                                        </p:tav>
                                        <p:tav tm="100000">
                                          <p:val>
                                            <p:strVal val="#ppt_y"/>
                                          </p:val>
                                        </p:tav>
                                      </p:tavLst>
                                    </p:anim>
                                  </p:childTnLst>
                                </p:cTn>
                              </p:par>
                            </p:childTnLst>
                          </p:cTn>
                        </p:par>
                        <p:par>
                          <p:cTn id="46" fill="hold">
                            <p:stCondLst>
                              <p:cond delay="80"/>
                            </p:stCondLst>
                            <p:childTnLst>
                              <p:par>
                                <p:cTn id="47" nodeType="afterEffect" presetClass="entr" presetSubtype="1" presetID="2" grpId="9" fill="hold">
                                  <p:stCondLst>
                                    <p:cond delay="0"/>
                                  </p:stCondLst>
                                  <p:iterate type="el" backwards="0">
                                    <p:tmAbs val="0"/>
                                  </p:iterate>
                                  <p:childTnLst>
                                    <p:set>
                                      <p:cBhvr>
                                        <p:cTn id="48" fill="hold"/>
                                        <p:tgtEl>
                                          <p:spTgt spid="357"/>
                                        </p:tgtEl>
                                        <p:attrNameLst>
                                          <p:attrName>style.visibility</p:attrName>
                                        </p:attrNameLst>
                                      </p:cBhvr>
                                      <p:to>
                                        <p:strVal val="visible"/>
                                      </p:to>
                                    </p:set>
                                    <p:anim calcmode="lin" valueType="num">
                                      <p:cBhvr>
                                        <p:cTn id="49" dur="80" fill="hold"/>
                                        <p:tgtEl>
                                          <p:spTgt spid="357"/>
                                        </p:tgtEl>
                                        <p:attrNameLst>
                                          <p:attrName>ppt_x</p:attrName>
                                        </p:attrNameLst>
                                      </p:cBhvr>
                                      <p:tavLst>
                                        <p:tav tm="0">
                                          <p:val>
                                            <p:strVal val="#ppt_x"/>
                                          </p:val>
                                        </p:tav>
                                        <p:tav tm="100000">
                                          <p:val>
                                            <p:strVal val="#ppt_x"/>
                                          </p:val>
                                        </p:tav>
                                      </p:tavLst>
                                    </p:anim>
                                    <p:anim calcmode="lin" valueType="num">
                                      <p:cBhvr>
                                        <p:cTn id="50" dur="80" fill="hold"/>
                                        <p:tgtEl>
                                          <p:spTgt spid="357"/>
                                        </p:tgtEl>
                                        <p:attrNameLst>
                                          <p:attrName>ppt_y</p:attrName>
                                        </p:attrNameLst>
                                      </p:cBhvr>
                                      <p:tavLst>
                                        <p:tav tm="0">
                                          <p:val>
                                            <p:strVal val="0-#ppt_h/2"/>
                                          </p:val>
                                        </p:tav>
                                        <p:tav tm="100000">
                                          <p:val>
                                            <p:strVal val="#ppt_y"/>
                                          </p:val>
                                        </p:tav>
                                      </p:tavLst>
                                    </p:anim>
                                  </p:childTnLst>
                                </p:cTn>
                              </p:par>
                            </p:childTnLst>
                          </p:cTn>
                        </p:par>
                        <p:par>
                          <p:cTn id="51" fill="hold">
                            <p:stCondLst>
                              <p:cond delay="160"/>
                            </p:stCondLst>
                            <p:childTnLst>
                              <p:par>
                                <p:cTn id="52" nodeType="afterEffect" presetClass="entr" presetSubtype="1" presetID="2" grpId="10" fill="hold">
                                  <p:stCondLst>
                                    <p:cond delay="0"/>
                                  </p:stCondLst>
                                  <p:iterate type="el" backwards="0">
                                    <p:tmAbs val="0"/>
                                  </p:iterate>
                                  <p:childTnLst>
                                    <p:set>
                                      <p:cBhvr>
                                        <p:cTn id="53" fill="hold"/>
                                        <p:tgtEl>
                                          <p:spTgt spid="360"/>
                                        </p:tgtEl>
                                        <p:attrNameLst>
                                          <p:attrName>style.visibility</p:attrName>
                                        </p:attrNameLst>
                                      </p:cBhvr>
                                      <p:to>
                                        <p:strVal val="visible"/>
                                      </p:to>
                                    </p:set>
                                    <p:anim calcmode="lin" valueType="num">
                                      <p:cBhvr>
                                        <p:cTn id="54" dur="80" fill="hold"/>
                                        <p:tgtEl>
                                          <p:spTgt spid="360"/>
                                        </p:tgtEl>
                                        <p:attrNameLst>
                                          <p:attrName>ppt_x</p:attrName>
                                        </p:attrNameLst>
                                      </p:cBhvr>
                                      <p:tavLst>
                                        <p:tav tm="0">
                                          <p:val>
                                            <p:strVal val="#ppt_x"/>
                                          </p:val>
                                        </p:tav>
                                        <p:tav tm="100000">
                                          <p:val>
                                            <p:strVal val="#ppt_x"/>
                                          </p:val>
                                        </p:tav>
                                      </p:tavLst>
                                    </p:anim>
                                    <p:anim calcmode="lin" valueType="num">
                                      <p:cBhvr>
                                        <p:cTn id="55" dur="80" fill="hold"/>
                                        <p:tgtEl>
                                          <p:spTgt spid="360"/>
                                        </p:tgtEl>
                                        <p:attrNameLst>
                                          <p:attrName>ppt_y</p:attrName>
                                        </p:attrNameLst>
                                      </p:cBhvr>
                                      <p:tavLst>
                                        <p:tav tm="0">
                                          <p:val>
                                            <p:strVal val="0-#ppt_h/2"/>
                                          </p:val>
                                        </p:tav>
                                        <p:tav tm="100000">
                                          <p:val>
                                            <p:strVal val="#ppt_y"/>
                                          </p:val>
                                        </p:tav>
                                      </p:tavLst>
                                    </p:anim>
                                  </p:childTnLst>
                                </p:cTn>
                              </p:par>
                            </p:childTnLst>
                          </p:cTn>
                        </p:par>
                        <p:par>
                          <p:cTn id="56" fill="hold">
                            <p:stCondLst>
                              <p:cond delay="240"/>
                            </p:stCondLst>
                            <p:childTnLst>
                              <p:par>
                                <p:cTn id="57" nodeType="afterEffect" presetClass="entr" presetSubtype="1" presetID="2" grpId="11" fill="hold">
                                  <p:stCondLst>
                                    <p:cond delay="0"/>
                                  </p:stCondLst>
                                  <p:iterate type="el" backwards="0">
                                    <p:tmAbs val="0"/>
                                  </p:iterate>
                                  <p:childTnLst>
                                    <p:set>
                                      <p:cBhvr>
                                        <p:cTn id="58" fill="hold"/>
                                        <p:tgtEl>
                                          <p:spTgt spid="366"/>
                                        </p:tgtEl>
                                        <p:attrNameLst>
                                          <p:attrName>style.visibility</p:attrName>
                                        </p:attrNameLst>
                                      </p:cBhvr>
                                      <p:to>
                                        <p:strVal val="visible"/>
                                      </p:to>
                                    </p:set>
                                    <p:anim calcmode="lin" valueType="num">
                                      <p:cBhvr>
                                        <p:cTn id="59" dur="80" fill="hold"/>
                                        <p:tgtEl>
                                          <p:spTgt spid="366"/>
                                        </p:tgtEl>
                                        <p:attrNameLst>
                                          <p:attrName>ppt_x</p:attrName>
                                        </p:attrNameLst>
                                      </p:cBhvr>
                                      <p:tavLst>
                                        <p:tav tm="0">
                                          <p:val>
                                            <p:strVal val="#ppt_x"/>
                                          </p:val>
                                        </p:tav>
                                        <p:tav tm="100000">
                                          <p:val>
                                            <p:strVal val="#ppt_x"/>
                                          </p:val>
                                        </p:tav>
                                      </p:tavLst>
                                    </p:anim>
                                    <p:anim calcmode="lin" valueType="num">
                                      <p:cBhvr>
                                        <p:cTn id="60" dur="80" fill="hold"/>
                                        <p:tgtEl>
                                          <p:spTgt spid="366"/>
                                        </p:tgtEl>
                                        <p:attrNameLst>
                                          <p:attrName>ppt_y</p:attrName>
                                        </p:attrNameLst>
                                      </p:cBhvr>
                                      <p:tavLst>
                                        <p:tav tm="0">
                                          <p:val>
                                            <p:strVal val="0-#ppt_h/2"/>
                                          </p:val>
                                        </p:tav>
                                        <p:tav tm="100000">
                                          <p:val>
                                            <p:strVal val="#ppt_y"/>
                                          </p:val>
                                        </p:tav>
                                      </p:tavLst>
                                    </p:anim>
                                  </p:childTnLst>
                                </p:cTn>
                              </p:par>
                            </p:childTnLst>
                          </p:cTn>
                        </p:par>
                        <p:par>
                          <p:cTn id="61" fill="hold">
                            <p:stCondLst>
                              <p:cond delay="320"/>
                            </p:stCondLst>
                            <p:childTnLst>
                              <p:par>
                                <p:cTn id="62" nodeType="afterEffect" presetClass="entr" presetSubtype="1" presetID="2" grpId="12" fill="hold">
                                  <p:stCondLst>
                                    <p:cond delay="0"/>
                                  </p:stCondLst>
                                  <p:iterate type="el" backwards="0">
                                    <p:tmAbs val="0"/>
                                  </p:iterate>
                                  <p:childTnLst>
                                    <p:set>
                                      <p:cBhvr>
                                        <p:cTn id="63" fill="hold"/>
                                        <p:tgtEl>
                                          <p:spTgt spid="363"/>
                                        </p:tgtEl>
                                        <p:attrNameLst>
                                          <p:attrName>style.visibility</p:attrName>
                                        </p:attrNameLst>
                                      </p:cBhvr>
                                      <p:to>
                                        <p:strVal val="visible"/>
                                      </p:to>
                                    </p:set>
                                    <p:anim calcmode="lin" valueType="num">
                                      <p:cBhvr>
                                        <p:cTn id="64" dur="80" fill="hold"/>
                                        <p:tgtEl>
                                          <p:spTgt spid="363"/>
                                        </p:tgtEl>
                                        <p:attrNameLst>
                                          <p:attrName>ppt_x</p:attrName>
                                        </p:attrNameLst>
                                      </p:cBhvr>
                                      <p:tavLst>
                                        <p:tav tm="0">
                                          <p:val>
                                            <p:strVal val="#ppt_x"/>
                                          </p:val>
                                        </p:tav>
                                        <p:tav tm="100000">
                                          <p:val>
                                            <p:strVal val="#ppt_x"/>
                                          </p:val>
                                        </p:tav>
                                      </p:tavLst>
                                    </p:anim>
                                    <p:anim calcmode="lin" valueType="num">
                                      <p:cBhvr>
                                        <p:cTn id="65" dur="80" fill="hold"/>
                                        <p:tgtEl>
                                          <p:spTgt spid="3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3" grpId="12"/>
      <p:bldP build="whole" bldLvl="1" animBg="1" rev="0" advAuto="0" spid="345" grpId="2"/>
      <p:bldP build="whole" bldLvl="1" animBg="1" rev="0" advAuto="0" spid="351" grpId="4"/>
      <p:bldP build="whole" bldLvl="1" animBg="1" rev="0" advAuto="0" spid="342" grpId="8"/>
      <p:bldP build="whole" bldLvl="1" animBg="1" rev="0" advAuto="0" spid="366" grpId="11"/>
      <p:bldP build="whole" bldLvl="1" animBg="1" rev="0" advAuto="0" spid="341" grpId="1"/>
      <p:bldP build="whole" bldLvl="1" animBg="1" rev="0" advAuto="0" spid="348" grpId="3"/>
      <p:bldP build="whole" bldLvl="1" animBg="1" rev="0" advAuto="0" spid="369" grpId="6"/>
      <p:bldP build="whole" bldLvl="1" animBg="1" rev="0" advAuto="0" spid="357" grpId="9"/>
      <p:bldP build="whole" bldLvl="1" animBg="1" rev="0" advAuto="0" spid="371" grpId="7"/>
      <p:bldP build="whole" bldLvl="1" animBg="1" rev="0" advAuto="0" spid="360" grpId="10"/>
      <p:bldP build="whole" bldLvl="1" animBg="1" rev="0" advAuto="0" spid="354" grpId="5"/>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 name="Shape 25"/>
          <p:cNvSpPr/>
          <p:nvPr/>
        </p:nvSpPr>
        <p:spPr>
          <a:xfrm>
            <a:off x="6084887" y="3140075"/>
            <a:ext cx="2879726" cy="2736850"/>
          </a:xfrm>
          <a:prstGeom prst="rect">
            <a:avLst/>
          </a:prstGeom>
          <a:gradFill>
            <a:gsLst>
              <a:gs pos="0">
                <a:srgbClr val="FFFFFF"/>
              </a:gs>
              <a:gs pos="100000">
                <a:srgbClr val="CC99FF"/>
              </a:gs>
            </a:gsLst>
            <a:lin ang="16200000"/>
          </a:gradFill>
          <a:ln w="12700">
            <a:miter lim="400000"/>
          </a:ln>
        </p:spPr>
        <p:txBody>
          <a:bodyPr lIns="0" tIns="0" rIns="0" bIns="0" anchor="ctr"/>
          <a:lstStyle/>
          <a:p>
            <a:pPr lvl="0"/>
          </a:p>
        </p:txBody>
      </p:sp>
      <p:sp>
        <p:nvSpPr>
          <p:cNvPr id="26" name="Shape 26"/>
          <p:cNvSpPr/>
          <p:nvPr/>
        </p:nvSpPr>
        <p:spPr>
          <a:xfrm>
            <a:off x="6084887" y="2420937"/>
            <a:ext cx="2879726" cy="360363"/>
          </a:xfrm>
          <a:prstGeom prst="rect">
            <a:avLst/>
          </a:prstGeom>
          <a:solidFill>
            <a:srgbClr val="CC99FF"/>
          </a:solidFill>
          <a:ln w="12700">
            <a:miter lim="400000"/>
          </a:ln>
        </p:spPr>
        <p:txBody>
          <a:bodyPr lIns="0" tIns="0" rIns="0" bIns="0" anchor="ctr"/>
          <a:lstStyle/>
          <a:p>
            <a:pPr lvl="0"/>
          </a:p>
        </p:txBody>
      </p:sp>
      <p:sp>
        <p:nvSpPr>
          <p:cNvPr id="27" name="Shape 27"/>
          <p:cNvSpPr/>
          <p:nvPr/>
        </p:nvSpPr>
        <p:spPr>
          <a:xfrm>
            <a:off x="3203575" y="3140075"/>
            <a:ext cx="2879725" cy="2736850"/>
          </a:xfrm>
          <a:prstGeom prst="rect">
            <a:avLst/>
          </a:prstGeom>
          <a:gradFill>
            <a:gsLst>
              <a:gs pos="0">
                <a:srgbClr val="FFFFFF"/>
              </a:gs>
              <a:gs pos="100000">
                <a:srgbClr val="008000"/>
              </a:gs>
            </a:gsLst>
            <a:lin ang="16200000"/>
          </a:gradFill>
          <a:ln w="12700">
            <a:miter lim="400000"/>
          </a:ln>
        </p:spPr>
        <p:txBody>
          <a:bodyPr lIns="0" tIns="0" rIns="0" bIns="0" anchor="ctr"/>
          <a:lstStyle/>
          <a:p>
            <a:pPr lvl="0"/>
          </a:p>
        </p:txBody>
      </p:sp>
      <p:sp>
        <p:nvSpPr>
          <p:cNvPr id="28" name="Shape 28"/>
          <p:cNvSpPr/>
          <p:nvPr/>
        </p:nvSpPr>
        <p:spPr>
          <a:xfrm>
            <a:off x="3203575" y="2420937"/>
            <a:ext cx="2879725" cy="360363"/>
          </a:xfrm>
          <a:prstGeom prst="rect">
            <a:avLst/>
          </a:prstGeom>
          <a:solidFill>
            <a:srgbClr val="339966"/>
          </a:solidFill>
          <a:ln w="12700">
            <a:miter lim="400000"/>
          </a:ln>
        </p:spPr>
        <p:txBody>
          <a:bodyPr lIns="0" tIns="0" rIns="0" bIns="0" anchor="ctr"/>
          <a:lstStyle/>
          <a:p>
            <a:pPr lvl="0"/>
          </a:p>
        </p:txBody>
      </p:sp>
      <p:sp>
        <p:nvSpPr>
          <p:cNvPr id="29" name="Shape 29"/>
          <p:cNvSpPr/>
          <p:nvPr/>
        </p:nvSpPr>
        <p:spPr>
          <a:xfrm>
            <a:off x="323850" y="3140075"/>
            <a:ext cx="2879725" cy="2736850"/>
          </a:xfrm>
          <a:prstGeom prst="rect">
            <a:avLst/>
          </a:prstGeom>
          <a:gradFill>
            <a:gsLst>
              <a:gs pos="0">
                <a:srgbClr val="FFFFFF"/>
              </a:gs>
              <a:gs pos="100000">
                <a:srgbClr val="FFCC00"/>
              </a:gs>
            </a:gsLst>
            <a:lin ang="16200000"/>
          </a:gradFill>
          <a:ln w="12700">
            <a:miter lim="400000"/>
          </a:ln>
        </p:spPr>
        <p:txBody>
          <a:bodyPr lIns="0" tIns="0" rIns="0" bIns="0" anchor="ctr"/>
          <a:lstStyle/>
          <a:p>
            <a:pPr lvl="0"/>
          </a:p>
        </p:txBody>
      </p:sp>
      <p:sp>
        <p:nvSpPr>
          <p:cNvPr id="30" name="Shape 30"/>
          <p:cNvSpPr/>
          <p:nvPr/>
        </p:nvSpPr>
        <p:spPr>
          <a:xfrm>
            <a:off x="323850" y="2420937"/>
            <a:ext cx="2879725" cy="360363"/>
          </a:xfrm>
          <a:prstGeom prst="rect">
            <a:avLst/>
          </a:prstGeom>
          <a:solidFill>
            <a:srgbClr val="FFCC00"/>
          </a:solidFill>
          <a:ln w="12700">
            <a:miter lim="400000"/>
          </a:ln>
        </p:spPr>
        <p:txBody>
          <a:bodyPr lIns="0" tIns="0" rIns="0" bIns="0" anchor="ctr"/>
          <a:lstStyle/>
          <a:p>
            <a:pPr lvl="0"/>
          </a:p>
        </p:txBody>
      </p:sp>
      <p:sp>
        <p:nvSpPr>
          <p:cNvPr id="31" name="Shape 31"/>
          <p:cNvSpPr/>
          <p:nvPr/>
        </p:nvSpPr>
        <p:spPr>
          <a:xfrm>
            <a:off x="323850" y="3068637"/>
            <a:ext cx="2735263" cy="2419621"/>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30000"/>
              </a:lnSpc>
            </a:pPr>
            <a:r>
              <a:t>… </a:t>
            </a:r>
            <a:r>
              <a:rPr sz="1400">
                <a:latin typeface="Tahoma"/>
                <a:ea typeface="Tahoma"/>
                <a:cs typeface="Tahoma"/>
                <a:sym typeface="Tahoma"/>
              </a:rPr>
              <a:t>Familie / Partnerschaft</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Beruf / Arbeitsplatz / Hobby</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Schule / Spiel</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Schwangerschaft</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Kinder / Jugendliche</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Krisen / Lebensfragen</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Sterben</a:t>
            </a:r>
          </a:p>
        </p:txBody>
      </p:sp>
      <p:sp>
        <p:nvSpPr>
          <p:cNvPr id="32" name="Shape 32"/>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Dein Grundton – die Kraft des Tones!</a:t>
            </a:r>
          </a:p>
        </p:txBody>
      </p:sp>
      <p:sp>
        <p:nvSpPr>
          <p:cNvPr id="33" name="Shape 33"/>
          <p:cNvSpPr/>
          <p:nvPr/>
        </p:nvSpPr>
        <p:spPr>
          <a:xfrm>
            <a:off x="323850" y="2420937"/>
            <a:ext cx="2952750"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Tahoma Negreta"/>
                <a:ea typeface="Tahoma Negreta"/>
                <a:cs typeface="Tahoma Negreta"/>
                <a:sym typeface="Tahoma Negreta"/>
              </a:defRPr>
            </a:lvl1pPr>
          </a:lstStyle>
          <a:p>
            <a:pPr lvl="0">
              <a:defRPr sz="1800"/>
            </a:pPr>
            <a:r>
              <a:rPr sz="1600"/>
              <a:t>Der Ton macht die Musik…</a:t>
            </a:r>
          </a:p>
        </p:txBody>
      </p:sp>
      <p:sp>
        <p:nvSpPr>
          <p:cNvPr id="34" name="Shape 34"/>
          <p:cNvSpPr/>
          <p:nvPr/>
        </p:nvSpPr>
        <p:spPr>
          <a:xfrm>
            <a:off x="3348037" y="3068637"/>
            <a:ext cx="2519363" cy="1666892"/>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30000"/>
              </a:lnSpc>
            </a:pPr>
            <a:r>
              <a:t>… </a:t>
            </a:r>
            <a:r>
              <a:rPr sz="1400">
                <a:latin typeface="Tahoma"/>
                <a:ea typeface="Tahoma"/>
                <a:cs typeface="Tahoma"/>
                <a:sym typeface="Tahoma"/>
              </a:rPr>
              <a:t>Grundtonbestimmung </a:t>
            </a:r>
            <a:br>
              <a:rPr sz="1400">
                <a:latin typeface="Tahoma"/>
                <a:ea typeface="Tahoma"/>
                <a:cs typeface="Tahoma"/>
                <a:sym typeface="Tahoma"/>
              </a:rPr>
            </a:br>
            <a:r>
              <a:rPr sz="1400">
                <a:latin typeface="Tahoma"/>
                <a:ea typeface="Tahoma"/>
                <a:cs typeface="Tahoma"/>
                <a:sym typeface="Tahoma"/>
              </a:rPr>
              <a:t>          und Auswertung</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Persönlichkeitsbild</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Grundtonübungen</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Grundton und neoos</a:t>
            </a:r>
            <a:r>
              <a:rPr baseline="30000" sz="1400">
                <a:latin typeface="Tahoma"/>
                <a:ea typeface="Tahoma"/>
                <a:cs typeface="Tahoma"/>
                <a:sym typeface="Tahoma"/>
              </a:rPr>
              <a:t>®</a:t>
            </a:r>
          </a:p>
        </p:txBody>
      </p:sp>
      <p:sp>
        <p:nvSpPr>
          <p:cNvPr id="35" name="Shape 35"/>
          <p:cNvSpPr/>
          <p:nvPr/>
        </p:nvSpPr>
        <p:spPr>
          <a:xfrm>
            <a:off x="3348037" y="2420937"/>
            <a:ext cx="2232026"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Tahoma Negreta"/>
                <a:ea typeface="Tahoma Negreta"/>
                <a:cs typeface="Tahoma Negreta"/>
                <a:sym typeface="Tahoma Negreta"/>
              </a:defRPr>
            </a:lvl1pPr>
          </a:lstStyle>
          <a:p>
            <a:pPr lvl="0">
              <a:defRPr sz="1800"/>
            </a:pPr>
            <a:r>
              <a:rPr sz="1600"/>
              <a:t>Ihren Ton finden…</a:t>
            </a:r>
          </a:p>
        </p:txBody>
      </p:sp>
      <p:sp>
        <p:nvSpPr>
          <p:cNvPr id="36" name="Shape 36"/>
          <p:cNvSpPr/>
          <p:nvPr/>
        </p:nvSpPr>
        <p:spPr>
          <a:xfrm>
            <a:off x="6083300" y="3068637"/>
            <a:ext cx="2879725" cy="2075154"/>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30000"/>
              </a:lnSpc>
            </a:pPr>
            <a:r>
              <a:t>… </a:t>
            </a:r>
            <a:r>
              <a:rPr sz="1400">
                <a:latin typeface="Tahoma"/>
                <a:ea typeface="Tahoma"/>
                <a:cs typeface="Tahoma"/>
                <a:sym typeface="Tahoma"/>
              </a:rPr>
              <a:t>Selbsterkenntnis</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Selbstheilung</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psychische Stabilität</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emotionales Gleichgewicht</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geistige Klarheit</a:t>
            </a:r>
            <a:endParaRPr sz="1400">
              <a:latin typeface="Tahoma"/>
              <a:ea typeface="Tahoma"/>
              <a:cs typeface="Tahoma"/>
              <a:sym typeface="Tahoma"/>
            </a:endParaRPr>
          </a:p>
          <a:p>
            <a:pPr lvl="0">
              <a:lnSpc>
                <a:spcPct val="130000"/>
              </a:lnSpc>
            </a:pPr>
            <a:r>
              <a:t>… </a:t>
            </a:r>
            <a:r>
              <a:rPr sz="1400">
                <a:latin typeface="Tahoma"/>
                <a:ea typeface="Tahoma"/>
                <a:cs typeface="Tahoma"/>
                <a:sym typeface="Tahoma"/>
              </a:rPr>
              <a:t>spirituelle Entwicklung</a:t>
            </a:r>
          </a:p>
        </p:txBody>
      </p:sp>
      <p:sp>
        <p:nvSpPr>
          <p:cNvPr id="37" name="Shape 37"/>
          <p:cNvSpPr/>
          <p:nvPr/>
        </p:nvSpPr>
        <p:spPr>
          <a:xfrm>
            <a:off x="6083300" y="2420937"/>
            <a:ext cx="2160588" cy="33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atin typeface="Tahoma Negreta"/>
                <a:ea typeface="Tahoma Negreta"/>
                <a:cs typeface="Tahoma Negreta"/>
                <a:sym typeface="Tahoma Negreta"/>
              </a:defRPr>
            </a:lvl1pPr>
          </a:lstStyle>
          <a:p>
            <a:pPr lvl="0">
              <a:defRPr sz="1800"/>
            </a:pPr>
            <a:r>
              <a:rPr sz="1600"/>
              <a:t>Der Ton bewirkt…</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nodeType="afterEffect" presetClass="entr" presetSubtype="32" presetID="23" grpId="2" fill="hold">
                                  <p:stCondLst>
                                    <p:cond delay="0"/>
                                  </p:stCondLst>
                                  <p:iterate type="el" backwards="0">
                                    <p:tmAbs val="0"/>
                                  </p:iterate>
                                  <p:childTnLst>
                                    <p:set>
                                      <p:cBhvr>
                                        <p:cTn id="11" fill="hold"/>
                                        <p:tgtEl>
                                          <p:spTgt spid="30"/>
                                        </p:tgtEl>
                                        <p:attrNameLst>
                                          <p:attrName>style.visibility</p:attrName>
                                        </p:attrNameLst>
                                      </p:cBhvr>
                                      <p:to>
                                        <p:strVal val="visible"/>
                                      </p:to>
                                    </p:set>
                                    <p:anim calcmode="lin" valueType="num">
                                      <p:cBhvr>
                                        <p:cTn id="12" dur="1000" fill="hold"/>
                                        <p:tgtEl>
                                          <p:spTgt spid="30"/>
                                        </p:tgtEl>
                                        <p:attrNameLst>
                                          <p:attrName>ppt_w</p:attrName>
                                        </p:attrNameLst>
                                      </p:cBhvr>
                                      <p:tavLst>
                                        <p:tav tm="0">
                                          <p:val>
                                            <p:fltVal val="0"/>
                                          </p:val>
                                        </p:tav>
                                        <p:tav tm="100000">
                                          <p:val>
                                            <p:strVal val="#ppt_w"/>
                                          </p:val>
                                        </p:tav>
                                      </p:tavLst>
                                    </p:anim>
                                    <p:anim calcmode="lin" valueType="num">
                                      <p:cBhvr>
                                        <p:cTn id="13" dur="1000" fill="hold"/>
                                        <p:tgtEl>
                                          <p:spTgt spid="30"/>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nodeType="afterEffect" presetClass="entr" presetSubtype="32" presetID="23" grpId="3" fill="hold">
                                  <p:stCondLst>
                                    <p:cond delay="0"/>
                                  </p:stCondLst>
                                  <p:iterate type="el" backwards="0">
                                    <p:tmAbs val="0"/>
                                  </p:iterate>
                                  <p:childTnLst>
                                    <p:set>
                                      <p:cBhvr>
                                        <p:cTn id="16" fill="hold"/>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fltVal val="0"/>
                                          </p:val>
                                        </p:tav>
                                        <p:tav tm="100000">
                                          <p:val>
                                            <p:strVal val="#ppt_w"/>
                                          </p:val>
                                        </p:tav>
                                      </p:tavLst>
                                    </p:anim>
                                    <p:anim calcmode="lin" valueType="num">
                                      <p:cBhvr>
                                        <p:cTn id="18" dur="1000" fill="hold"/>
                                        <p:tgtEl>
                                          <p:spTgt spid="31"/>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nodeType="afterEffect" presetClass="entr" presetSubtype="32" presetID="23" grpId="4" fill="hold">
                                  <p:stCondLst>
                                    <p:cond delay="0"/>
                                  </p:stCondLst>
                                  <p:iterate type="el" backwards="0">
                                    <p:tmAbs val="0"/>
                                  </p:iterate>
                                  <p:childTnLst>
                                    <p:set>
                                      <p:cBhvr>
                                        <p:cTn id="21" fill="hold"/>
                                        <p:tgtEl>
                                          <p:spTgt spid="33"/>
                                        </p:tgtEl>
                                        <p:attrNameLst>
                                          <p:attrName>style.visibility</p:attrName>
                                        </p:attrNameLst>
                                      </p:cBhvr>
                                      <p:to>
                                        <p:strVal val="visible"/>
                                      </p:to>
                                    </p:set>
                                    <p:anim calcmode="lin" valueType="num">
                                      <p:cBhvr>
                                        <p:cTn id="22" dur="1000" fill="hold"/>
                                        <p:tgtEl>
                                          <p:spTgt spid="33"/>
                                        </p:tgtEl>
                                        <p:attrNameLst>
                                          <p:attrName>ppt_w</p:attrName>
                                        </p:attrNameLst>
                                      </p:cBhvr>
                                      <p:tavLst>
                                        <p:tav tm="0">
                                          <p:val>
                                            <p:fltVal val="0"/>
                                          </p:val>
                                        </p:tav>
                                        <p:tav tm="100000">
                                          <p:val>
                                            <p:strVal val="#ppt_w"/>
                                          </p:val>
                                        </p:tav>
                                      </p:tavLst>
                                    </p:anim>
                                    <p:anim calcmode="lin" valueType="num">
                                      <p:cBhvr>
                                        <p:cTn id="23" dur="1000" fill="hold"/>
                                        <p:tgtEl>
                                          <p:spTgt spid="33"/>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nodeType="clickEffect" presetClass="entr" presetSubtype="32" presetID="23" grpId="5" fill="hold">
                                  <p:stCondLst>
                                    <p:cond delay="0"/>
                                  </p:stCondLst>
                                  <p:iterate type="el" backwards="0">
                                    <p:tmAbs val="0"/>
                                  </p:iterate>
                                  <p:childTnLst>
                                    <p:set>
                                      <p:cBhvr>
                                        <p:cTn id="27" fill="hold"/>
                                        <p:tgtEl>
                                          <p:spTgt spid="27"/>
                                        </p:tgtEl>
                                        <p:attrNameLst>
                                          <p:attrName>style.visibility</p:attrName>
                                        </p:attrNameLst>
                                      </p:cBhvr>
                                      <p:to>
                                        <p:strVal val="visible"/>
                                      </p:to>
                                    </p:set>
                                    <p:anim calcmode="lin" valueType="num">
                                      <p:cBhvr>
                                        <p:cTn id="28" dur="1000" fill="hold"/>
                                        <p:tgtEl>
                                          <p:spTgt spid="27"/>
                                        </p:tgtEl>
                                        <p:attrNameLst>
                                          <p:attrName>ppt_w</p:attrName>
                                        </p:attrNameLst>
                                      </p:cBhvr>
                                      <p:tavLst>
                                        <p:tav tm="0">
                                          <p:val>
                                            <p:fltVal val="0"/>
                                          </p:val>
                                        </p:tav>
                                        <p:tav tm="100000">
                                          <p:val>
                                            <p:strVal val="#ppt_w"/>
                                          </p:val>
                                        </p:tav>
                                      </p:tavLst>
                                    </p:anim>
                                    <p:anim calcmode="lin" valueType="num">
                                      <p:cBhvr>
                                        <p:cTn id="29" dur="1000" fill="hold"/>
                                        <p:tgtEl>
                                          <p:spTgt spid="27"/>
                                        </p:tgtEl>
                                        <p:attrNameLst>
                                          <p:attrName>ppt_h</p:attrName>
                                        </p:attrNameLst>
                                      </p:cBhvr>
                                      <p:tavLst>
                                        <p:tav tm="0">
                                          <p:val>
                                            <p:fltVal val="0"/>
                                          </p:val>
                                        </p:tav>
                                        <p:tav tm="100000">
                                          <p:val>
                                            <p:strVal val="#ppt_h"/>
                                          </p:val>
                                        </p:tav>
                                      </p:tavLst>
                                    </p:anim>
                                  </p:childTnLst>
                                </p:cTn>
                              </p:par>
                            </p:childTnLst>
                          </p:cTn>
                        </p:par>
                        <p:par>
                          <p:cTn id="30" fill="hold">
                            <p:stCondLst>
                              <p:cond delay="1000"/>
                            </p:stCondLst>
                            <p:childTnLst>
                              <p:par>
                                <p:cTn id="31" nodeType="afterEffect" presetClass="entr" presetSubtype="32" presetID="23" grpId="6" fill="hold">
                                  <p:stCondLst>
                                    <p:cond delay="0"/>
                                  </p:stCondLst>
                                  <p:iterate type="el" backwards="0">
                                    <p:tmAbs val="0"/>
                                  </p:iterate>
                                  <p:childTnLst>
                                    <p:set>
                                      <p:cBhvr>
                                        <p:cTn id="32" fill="hold"/>
                                        <p:tgtEl>
                                          <p:spTgt spid="28"/>
                                        </p:tgtEl>
                                        <p:attrNameLst>
                                          <p:attrName>style.visibility</p:attrName>
                                        </p:attrNameLst>
                                      </p:cBhvr>
                                      <p:to>
                                        <p:strVal val="visible"/>
                                      </p:to>
                                    </p:set>
                                    <p:anim calcmode="lin" valueType="num">
                                      <p:cBhvr>
                                        <p:cTn id="33" dur="1000" fill="hold"/>
                                        <p:tgtEl>
                                          <p:spTgt spid="28"/>
                                        </p:tgtEl>
                                        <p:attrNameLst>
                                          <p:attrName>ppt_w</p:attrName>
                                        </p:attrNameLst>
                                      </p:cBhvr>
                                      <p:tavLst>
                                        <p:tav tm="0">
                                          <p:val>
                                            <p:fltVal val="0"/>
                                          </p:val>
                                        </p:tav>
                                        <p:tav tm="100000">
                                          <p:val>
                                            <p:strVal val="#ppt_w"/>
                                          </p:val>
                                        </p:tav>
                                      </p:tavLst>
                                    </p:anim>
                                    <p:anim calcmode="lin" valueType="num">
                                      <p:cBhvr>
                                        <p:cTn id="34" dur="1000" fill="hold"/>
                                        <p:tgtEl>
                                          <p:spTgt spid="28"/>
                                        </p:tgtEl>
                                        <p:attrNameLst>
                                          <p:attrName>ppt_h</p:attrName>
                                        </p:attrNameLst>
                                      </p:cBhvr>
                                      <p:tavLst>
                                        <p:tav tm="0">
                                          <p:val>
                                            <p:fltVal val="0"/>
                                          </p:val>
                                        </p:tav>
                                        <p:tav tm="100000">
                                          <p:val>
                                            <p:strVal val="#ppt_h"/>
                                          </p:val>
                                        </p:tav>
                                      </p:tavLst>
                                    </p:anim>
                                  </p:childTnLst>
                                </p:cTn>
                              </p:par>
                            </p:childTnLst>
                          </p:cTn>
                        </p:par>
                        <p:par>
                          <p:cTn id="35" fill="hold">
                            <p:stCondLst>
                              <p:cond delay="2000"/>
                            </p:stCondLst>
                            <p:childTnLst>
                              <p:par>
                                <p:cTn id="36" nodeType="afterEffect" presetClass="entr" presetSubtype="32" presetID="23" grpId="7" fill="hold">
                                  <p:stCondLst>
                                    <p:cond delay="0"/>
                                  </p:stCondLst>
                                  <p:iterate type="el" backwards="0">
                                    <p:tmAbs val="0"/>
                                  </p:iterate>
                                  <p:childTnLst>
                                    <p:set>
                                      <p:cBhvr>
                                        <p:cTn id="37" fill="hold"/>
                                        <p:tgtEl>
                                          <p:spTgt spid="34"/>
                                        </p:tgtEl>
                                        <p:attrNameLst>
                                          <p:attrName>style.visibility</p:attrName>
                                        </p:attrNameLst>
                                      </p:cBhvr>
                                      <p:to>
                                        <p:strVal val="visible"/>
                                      </p:to>
                                    </p:set>
                                    <p:anim calcmode="lin" valueType="num">
                                      <p:cBhvr>
                                        <p:cTn id="38" dur="1000" fill="hold"/>
                                        <p:tgtEl>
                                          <p:spTgt spid="34"/>
                                        </p:tgtEl>
                                        <p:attrNameLst>
                                          <p:attrName>ppt_w</p:attrName>
                                        </p:attrNameLst>
                                      </p:cBhvr>
                                      <p:tavLst>
                                        <p:tav tm="0">
                                          <p:val>
                                            <p:fltVal val="0"/>
                                          </p:val>
                                        </p:tav>
                                        <p:tav tm="100000">
                                          <p:val>
                                            <p:strVal val="#ppt_w"/>
                                          </p:val>
                                        </p:tav>
                                      </p:tavLst>
                                    </p:anim>
                                    <p:anim calcmode="lin" valueType="num">
                                      <p:cBhvr>
                                        <p:cTn id="39" dur="1000" fill="hold"/>
                                        <p:tgtEl>
                                          <p:spTgt spid="34"/>
                                        </p:tgtEl>
                                        <p:attrNameLst>
                                          <p:attrName>ppt_h</p:attrName>
                                        </p:attrNameLst>
                                      </p:cBhvr>
                                      <p:tavLst>
                                        <p:tav tm="0">
                                          <p:val>
                                            <p:fltVal val="0"/>
                                          </p:val>
                                        </p:tav>
                                        <p:tav tm="100000">
                                          <p:val>
                                            <p:strVal val="#ppt_h"/>
                                          </p:val>
                                        </p:tav>
                                      </p:tavLst>
                                    </p:anim>
                                  </p:childTnLst>
                                </p:cTn>
                              </p:par>
                            </p:childTnLst>
                          </p:cTn>
                        </p:par>
                        <p:par>
                          <p:cTn id="40" fill="hold">
                            <p:stCondLst>
                              <p:cond delay="3000"/>
                            </p:stCondLst>
                            <p:childTnLst>
                              <p:par>
                                <p:cTn id="41" nodeType="afterEffect" presetClass="entr" presetSubtype="32" presetID="23" grpId="8" fill="hold">
                                  <p:stCondLst>
                                    <p:cond delay="0"/>
                                  </p:stCondLst>
                                  <p:iterate type="el" backwards="0">
                                    <p:tmAbs val="0"/>
                                  </p:iterate>
                                  <p:childTnLst>
                                    <p:set>
                                      <p:cBhvr>
                                        <p:cTn id="42" fill="hold"/>
                                        <p:tgtEl>
                                          <p:spTgt spid="35"/>
                                        </p:tgtEl>
                                        <p:attrNameLst>
                                          <p:attrName>style.visibility</p:attrName>
                                        </p:attrNameLst>
                                      </p:cBhvr>
                                      <p:to>
                                        <p:strVal val="visible"/>
                                      </p:to>
                                    </p:set>
                                    <p:anim calcmode="lin" valueType="num">
                                      <p:cBhvr>
                                        <p:cTn id="43" dur="1000" fill="hold"/>
                                        <p:tgtEl>
                                          <p:spTgt spid="35"/>
                                        </p:tgtEl>
                                        <p:attrNameLst>
                                          <p:attrName>ppt_w</p:attrName>
                                        </p:attrNameLst>
                                      </p:cBhvr>
                                      <p:tavLst>
                                        <p:tav tm="0">
                                          <p:val>
                                            <p:fltVal val="0"/>
                                          </p:val>
                                        </p:tav>
                                        <p:tav tm="100000">
                                          <p:val>
                                            <p:strVal val="#ppt_w"/>
                                          </p:val>
                                        </p:tav>
                                      </p:tavLst>
                                    </p:anim>
                                    <p:anim calcmode="lin" valueType="num">
                                      <p:cBhvr>
                                        <p:cTn id="44" dur="10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nodeType="clickEffect" presetClass="entr" presetSubtype="32" presetID="23" grpId="9" fill="hold">
                                  <p:stCondLst>
                                    <p:cond delay="0"/>
                                  </p:stCondLst>
                                  <p:iterate type="el" backwards="0">
                                    <p:tmAbs val="0"/>
                                  </p:iterate>
                                  <p:childTnLst>
                                    <p:set>
                                      <p:cBhvr>
                                        <p:cTn id="48" fill="hold"/>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childTnLst>
                                </p:cTn>
                              </p:par>
                            </p:childTnLst>
                          </p:cTn>
                        </p:par>
                        <p:par>
                          <p:cTn id="51" fill="hold">
                            <p:stCondLst>
                              <p:cond delay="1000"/>
                            </p:stCondLst>
                            <p:childTnLst>
                              <p:par>
                                <p:cTn id="52" nodeType="afterEffect" presetClass="entr" presetSubtype="32" presetID="23" grpId="10" fill="hold">
                                  <p:stCondLst>
                                    <p:cond delay="0"/>
                                  </p:stCondLst>
                                  <p:iterate type="el" backwards="0">
                                    <p:tmAbs val="0"/>
                                  </p:iterate>
                                  <p:childTnLst>
                                    <p:set>
                                      <p:cBhvr>
                                        <p:cTn id="53" fill="hold"/>
                                        <p:tgtEl>
                                          <p:spTgt spid="26"/>
                                        </p:tgtEl>
                                        <p:attrNameLst>
                                          <p:attrName>style.visibility</p:attrName>
                                        </p:attrNameLst>
                                      </p:cBhvr>
                                      <p:to>
                                        <p:strVal val="visible"/>
                                      </p:to>
                                    </p:set>
                                    <p:anim calcmode="lin" valueType="num">
                                      <p:cBhvr>
                                        <p:cTn id="54" dur="1000" fill="hold"/>
                                        <p:tgtEl>
                                          <p:spTgt spid="26"/>
                                        </p:tgtEl>
                                        <p:attrNameLst>
                                          <p:attrName>ppt_w</p:attrName>
                                        </p:attrNameLst>
                                      </p:cBhvr>
                                      <p:tavLst>
                                        <p:tav tm="0">
                                          <p:val>
                                            <p:fltVal val="0"/>
                                          </p:val>
                                        </p:tav>
                                        <p:tav tm="100000">
                                          <p:val>
                                            <p:strVal val="#ppt_w"/>
                                          </p:val>
                                        </p:tav>
                                      </p:tavLst>
                                    </p:anim>
                                    <p:anim calcmode="lin" valueType="num">
                                      <p:cBhvr>
                                        <p:cTn id="55" dur="1000" fill="hold"/>
                                        <p:tgtEl>
                                          <p:spTgt spid="26"/>
                                        </p:tgtEl>
                                        <p:attrNameLst>
                                          <p:attrName>ppt_h</p:attrName>
                                        </p:attrNameLst>
                                      </p:cBhvr>
                                      <p:tavLst>
                                        <p:tav tm="0">
                                          <p:val>
                                            <p:fltVal val="0"/>
                                          </p:val>
                                        </p:tav>
                                        <p:tav tm="100000">
                                          <p:val>
                                            <p:strVal val="#ppt_h"/>
                                          </p:val>
                                        </p:tav>
                                      </p:tavLst>
                                    </p:anim>
                                  </p:childTnLst>
                                </p:cTn>
                              </p:par>
                            </p:childTnLst>
                          </p:cTn>
                        </p:par>
                        <p:par>
                          <p:cTn id="56" fill="hold">
                            <p:stCondLst>
                              <p:cond delay="2000"/>
                            </p:stCondLst>
                            <p:childTnLst>
                              <p:par>
                                <p:cTn id="57" nodeType="afterEffect" presetClass="entr" presetSubtype="32" presetID="23" grpId="11" fill="hold">
                                  <p:stCondLst>
                                    <p:cond delay="0"/>
                                  </p:stCondLst>
                                  <p:iterate type="el" backwards="0">
                                    <p:tmAbs val="0"/>
                                  </p:iterate>
                                  <p:childTnLst>
                                    <p:set>
                                      <p:cBhvr>
                                        <p:cTn id="58" fill="hold"/>
                                        <p:tgtEl>
                                          <p:spTgt spid="36"/>
                                        </p:tgtEl>
                                        <p:attrNameLst>
                                          <p:attrName>style.visibility</p:attrName>
                                        </p:attrNameLst>
                                      </p:cBhvr>
                                      <p:to>
                                        <p:strVal val="visible"/>
                                      </p:to>
                                    </p:set>
                                    <p:anim calcmode="lin" valueType="num">
                                      <p:cBhvr>
                                        <p:cTn id="59" dur="1000" fill="hold"/>
                                        <p:tgtEl>
                                          <p:spTgt spid="36"/>
                                        </p:tgtEl>
                                        <p:attrNameLst>
                                          <p:attrName>ppt_w</p:attrName>
                                        </p:attrNameLst>
                                      </p:cBhvr>
                                      <p:tavLst>
                                        <p:tav tm="0">
                                          <p:val>
                                            <p:fltVal val="0"/>
                                          </p:val>
                                        </p:tav>
                                        <p:tav tm="100000">
                                          <p:val>
                                            <p:strVal val="#ppt_w"/>
                                          </p:val>
                                        </p:tav>
                                      </p:tavLst>
                                    </p:anim>
                                    <p:anim calcmode="lin" valueType="num">
                                      <p:cBhvr>
                                        <p:cTn id="60" dur="1000" fill="hold"/>
                                        <p:tgtEl>
                                          <p:spTgt spid="36"/>
                                        </p:tgtEl>
                                        <p:attrNameLst>
                                          <p:attrName>ppt_h</p:attrName>
                                        </p:attrNameLst>
                                      </p:cBhvr>
                                      <p:tavLst>
                                        <p:tav tm="0">
                                          <p:val>
                                            <p:fltVal val="0"/>
                                          </p:val>
                                        </p:tav>
                                        <p:tav tm="100000">
                                          <p:val>
                                            <p:strVal val="#ppt_h"/>
                                          </p:val>
                                        </p:tav>
                                      </p:tavLst>
                                    </p:anim>
                                  </p:childTnLst>
                                </p:cTn>
                              </p:par>
                            </p:childTnLst>
                          </p:cTn>
                        </p:par>
                        <p:par>
                          <p:cTn id="61" fill="hold">
                            <p:stCondLst>
                              <p:cond delay="3000"/>
                            </p:stCondLst>
                            <p:childTnLst>
                              <p:par>
                                <p:cTn id="62" nodeType="afterEffect" presetClass="entr" presetSubtype="32" presetID="23" grpId="12" fill="hold">
                                  <p:stCondLst>
                                    <p:cond delay="0"/>
                                  </p:stCondLst>
                                  <p:iterate type="el" backwards="0">
                                    <p:tmAbs val="0"/>
                                  </p:iterate>
                                  <p:childTnLst>
                                    <p:set>
                                      <p:cBhvr>
                                        <p:cTn id="63" fill="hold"/>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 grpId="7"/>
      <p:bldP build="whole" bldLvl="1" animBg="1" rev="0" advAuto="0" spid="35" grpId="8"/>
      <p:bldP build="whole" bldLvl="1" animBg="1" rev="0" advAuto="0" spid="26" grpId="10"/>
      <p:bldP build="whole" bldLvl="1" animBg="1" rev="0" advAuto="0" spid="25" grpId="9"/>
      <p:bldP build="whole" bldLvl="1" animBg="1" rev="0" advAuto="0" spid="27" grpId="5"/>
      <p:bldP build="whole" bldLvl="1" animBg="1" rev="0" advAuto="0" spid="37" grpId="12"/>
      <p:bldP build="whole" bldLvl="1" animBg="1" rev="0" advAuto="0" spid="31" grpId="3"/>
      <p:bldP build="whole" bldLvl="1" animBg="1" rev="0" advAuto="0" spid="28" grpId="6"/>
      <p:bldP build="whole" bldLvl="1" animBg="1" rev="0" advAuto="0" spid="36" grpId="11"/>
      <p:bldP build="whole" bldLvl="1" animBg="1" rev="0" advAuto="0" spid="29" grpId="1"/>
      <p:bldP build="whole" bldLvl="1" animBg="1" rev="0" advAuto="0" spid="33" grpId="4"/>
      <p:bldP build="whole" bldLvl="1" animBg="1" rev="0" advAuto="0" spid="30"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3" name="Shape 373"/>
          <p:cNvSpPr/>
          <p:nvPr/>
        </p:nvSpPr>
        <p:spPr>
          <a:xfrm>
            <a:off x="323850" y="1196975"/>
            <a:ext cx="8135938" cy="7772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Negreta"/>
                <a:ea typeface="Tahoma Negreta"/>
                <a:cs typeface="Tahoma Negreta"/>
                <a:sym typeface="Tahoma Negreta"/>
              </a:rPr>
              <a:t>Persönliches Wohlbefinden steht </a:t>
            </a:r>
            <a:br>
              <a:rPr sz="2200">
                <a:latin typeface="Tahoma Negreta"/>
                <a:ea typeface="Tahoma Negreta"/>
                <a:cs typeface="Tahoma Negreta"/>
                <a:sym typeface="Tahoma Negreta"/>
              </a:rPr>
            </a:br>
            <a:r>
              <a:rPr sz="2200">
                <a:latin typeface="Tahoma Negreta"/>
                <a:ea typeface="Tahoma Negreta"/>
                <a:cs typeface="Tahoma Negreta"/>
                <a:sym typeface="Tahoma Negreta"/>
              </a:rPr>
              <a:t>                       für Harmonie zwischen…</a:t>
            </a:r>
          </a:p>
        </p:txBody>
      </p:sp>
      <p:sp>
        <p:nvSpPr>
          <p:cNvPr id="374" name="Shape 374"/>
          <p:cNvSpPr/>
          <p:nvPr/>
        </p:nvSpPr>
        <p:spPr>
          <a:xfrm>
            <a:off x="323850" y="2278062"/>
            <a:ext cx="4608513" cy="4442589"/>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300"/>
              </a:spcBef>
              <a:buClr>
                <a:srgbClr val="BBE0E3"/>
              </a:buClr>
              <a:buSzPct val="100000"/>
              <a:buFont typeface="Wingdings"/>
              <a:buChar char="■"/>
            </a:pPr>
            <a:r>
              <a:rPr sz="1400">
                <a:latin typeface="Tahoma"/>
                <a:ea typeface="Tahoma"/>
                <a:cs typeface="Tahoma"/>
                <a:sym typeface="Tahoma"/>
              </a:rPr>
              <a:t> </a:t>
            </a:r>
            <a:r>
              <a:rPr sz="1400">
                <a:latin typeface="Tahoma Negreta"/>
                <a:ea typeface="Tahoma Negreta"/>
                <a:cs typeface="Tahoma Negreta"/>
                <a:sym typeface="Tahoma Negreta"/>
              </a:rPr>
              <a:t>Erfolg, Selbstvertrauen, Dynamik und Stärke</a:t>
            </a:r>
            <a:endParaRPr sz="1400">
              <a:latin typeface="Tahoma Negreta"/>
              <a:ea typeface="Tahoma Negreta"/>
              <a:cs typeface="Tahoma Negreta"/>
              <a:sym typeface="Tahoma Negreta"/>
            </a:endParaRPr>
          </a:p>
          <a:p>
            <a:pPr lvl="1" marL="688975" indent="-222250">
              <a:lnSpc>
                <a:spcPct val="120000"/>
              </a:lnSpc>
              <a:spcBef>
                <a:spcPts val="300"/>
              </a:spcBef>
              <a:buClr>
                <a:srgbClr val="BBE0E3"/>
              </a:buClr>
              <a:buSzPct val="100000"/>
              <a:buFont typeface="Wingdings"/>
              <a:buChar char="■"/>
            </a:pPr>
            <a:r>
              <a:rPr sz="1400">
                <a:latin typeface="Tahoma"/>
                <a:ea typeface="Tahoma"/>
                <a:cs typeface="Tahoma"/>
                <a:sym typeface="Tahoma"/>
              </a:rPr>
              <a:t>Bessere Ergebnisse und Zukunftsabsicherung</a:t>
            </a:r>
            <a:br>
              <a:rPr sz="1400">
                <a:latin typeface="Tahoma"/>
                <a:ea typeface="Tahoma"/>
                <a:cs typeface="Tahoma"/>
                <a:sym typeface="Tahoma"/>
              </a:rPr>
            </a:br>
            <a:endParaRPr sz="1400">
              <a:latin typeface="Tahoma"/>
              <a:ea typeface="Tahoma"/>
              <a:cs typeface="Tahoma"/>
              <a:sym typeface="Tahoma"/>
            </a:endParaRPr>
          </a:p>
          <a:p>
            <a:pPr lvl="1" marL="752475" indent="-285750">
              <a:lnSpc>
                <a:spcPct val="120000"/>
              </a:lnSpc>
              <a:spcBef>
                <a:spcPts val="400"/>
              </a:spcBef>
              <a:buClr>
                <a:srgbClr val="BBE0E3"/>
              </a:buClr>
              <a:buSzPct val="100000"/>
              <a:buFont typeface="Wingdings"/>
              <a:buChar char="■"/>
            </a:pPr>
            <a:endParaRPr sz="1400">
              <a:latin typeface="Tahoma"/>
              <a:ea typeface="Tahoma"/>
              <a:cs typeface="Tahoma"/>
              <a:sym typeface="Tahoma"/>
            </a:endParaRPr>
          </a:p>
          <a:p>
            <a:pPr lvl="0">
              <a:lnSpc>
                <a:spcPct val="120000"/>
              </a:lnSpc>
              <a:spcBef>
                <a:spcPts val="300"/>
              </a:spcBef>
              <a:buClr>
                <a:srgbClr val="BBE0E3"/>
              </a:buClr>
              <a:buSzPct val="100000"/>
              <a:buFont typeface="Wingdings"/>
              <a:buChar char="■"/>
            </a:pPr>
            <a:r>
              <a:rPr sz="1400">
                <a:latin typeface="Tahoma"/>
                <a:ea typeface="Tahoma"/>
                <a:cs typeface="Tahoma"/>
                <a:sym typeface="Tahoma"/>
              </a:rPr>
              <a:t> </a:t>
            </a:r>
            <a:r>
              <a:rPr sz="1400">
                <a:latin typeface="Tahoma Negreta"/>
                <a:ea typeface="Tahoma Negreta"/>
                <a:cs typeface="Tahoma Negreta"/>
                <a:sym typeface="Tahoma Negreta"/>
              </a:rPr>
              <a:t>Freiheit, Offenheit und Veränderung</a:t>
            </a:r>
            <a:endParaRPr sz="1400">
              <a:latin typeface="Tahoma Negreta"/>
              <a:ea typeface="Tahoma Negreta"/>
              <a:cs typeface="Tahoma Negreta"/>
              <a:sym typeface="Tahoma Negreta"/>
            </a:endParaRPr>
          </a:p>
          <a:p>
            <a:pPr lvl="1" marL="688975" indent="-222250">
              <a:lnSpc>
                <a:spcPct val="120000"/>
              </a:lnSpc>
              <a:spcBef>
                <a:spcPts val="300"/>
              </a:spcBef>
              <a:buClr>
                <a:srgbClr val="BBE0E3"/>
              </a:buClr>
              <a:buSzPct val="100000"/>
              <a:buFont typeface="Wingdings"/>
              <a:buChar char="■"/>
            </a:pPr>
            <a:r>
              <a:rPr sz="1400">
                <a:latin typeface="Tahoma"/>
                <a:ea typeface="Tahoma"/>
                <a:cs typeface="Tahoma"/>
                <a:sym typeface="Tahoma"/>
              </a:rPr>
              <a:t>Lebensqualität, Freude und Spass</a:t>
            </a:r>
            <a:br>
              <a:rPr sz="1400">
                <a:latin typeface="Tahoma"/>
                <a:ea typeface="Tahoma"/>
                <a:cs typeface="Tahoma"/>
                <a:sym typeface="Tahoma"/>
              </a:rPr>
            </a:br>
            <a:endParaRPr sz="1400">
              <a:latin typeface="Tahoma"/>
              <a:ea typeface="Tahoma"/>
              <a:cs typeface="Tahoma"/>
              <a:sym typeface="Tahoma"/>
            </a:endParaRPr>
          </a:p>
          <a:p>
            <a:pPr lvl="1" marL="752475" indent="-285750">
              <a:lnSpc>
                <a:spcPct val="120000"/>
              </a:lnSpc>
              <a:spcBef>
                <a:spcPts val="400"/>
              </a:spcBef>
              <a:buClr>
                <a:srgbClr val="BBE0E3"/>
              </a:buClr>
              <a:buSzPct val="100000"/>
              <a:buFont typeface="Wingdings"/>
              <a:buChar char="■"/>
            </a:pPr>
            <a:endParaRPr sz="1400">
              <a:latin typeface="Tahoma Negreta"/>
              <a:ea typeface="Tahoma Negreta"/>
              <a:cs typeface="Tahoma Negreta"/>
              <a:sym typeface="Tahoma Negreta"/>
            </a:endParaRPr>
          </a:p>
          <a:p>
            <a:pPr lvl="0">
              <a:lnSpc>
                <a:spcPct val="120000"/>
              </a:lnSpc>
              <a:spcBef>
                <a:spcPts val="300"/>
              </a:spcBef>
              <a:buClr>
                <a:srgbClr val="BBE0E3"/>
              </a:buClr>
              <a:buSzPct val="100000"/>
              <a:buFont typeface="Wingdings"/>
              <a:buChar char="■"/>
            </a:pPr>
            <a:r>
              <a:rPr sz="1400">
                <a:latin typeface="Tahoma Negreta"/>
                <a:ea typeface="Tahoma Negreta"/>
                <a:cs typeface="Tahoma Negreta"/>
                <a:sym typeface="Tahoma Negreta"/>
              </a:rPr>
              <a:t> Ruhe, Zufriedenheit und Hingabe</a:t>
            </a:r>
            <a:endParaRPr sz="1400">
              <a:latin typeface="Tahoma Negreta"/>
              <a:ea typeface="Tahoma Negreta"/>
              <a:cs typeface="Tahoma Negreta"/>
              <a:sym typeface="Tahoma Negreta"/>
            </a:endParaRPr>
          </a:p>
          <a:p>
            <a:pPr lvl="1" marL="688975" indent="-222250">
              <a:lnSpc>
                <a:spcPct val="120000"/>
              </a:lnSpc>
              <a:spcBef>
                <a:spcPts val="300"/>
              </a:spcBef>
              <a:buClr>
                <a:srgbClr val="BBE0E3"/>
              </a:buClr>
              <a:buSzPct val="100000"/>
              <a:buFont typeface="Wingdings"/>
              <a:buChar char="■"/>
            </a:pPr>
            <a:r>
              <a:rPr sz="1400">
                <a:latin typeface="Tahoma"/>
                <a:ea typeface="Tahoma"/>
                <a:cs typeface="Tahoma"/>
                <a:sym typeface="Tahoma"/>
              </a:rPr>
              <a:t>Visionen und Fortschritte durch innere Ruhe</a:t>
            </a:r>
            <a:br>
              <a:rPr sz="1400">
                <a:latin typeface="Tahoma"/>
                <a:ea typeface="Tahoma"/>
                <a:cs typeface="Tahoma"/>
                <a:sym typeface="Tahoma"/>
              </a:rPr>
            </a:br>
            <a:endParaRPr sz="1400">
              <a:latin typeface="Tahoma"/>
              <a:ea typeface="Tahoma"/>
              <a:cs typeface="Tahoma"/>
              <a:sym typeface="Tahoma"/>
            </a:endParaRPr>
          </a:p>
          <a:p>
            <a:pPr lvl="1" marL="752475" indent="-285750">
              <a:lnSpc>
                <a:spcPct val="120000"/>
              </a:lnSpc>
              <a:spcBef>
                <a:spcPts val="400"/>
              </a:spcBef>
              <a:buClr>
                <a:srgbClr val="BBE0E3"/>
              </a:buClr>
              <a:buSzPct val="100000"/>
              <a:buFont typeface="Wingdings"/>
              <a:buChar char="■"/>
            </a:pPr>
            <a:endParaRPr sz="1400">
              <a:latin typeface="Tahoma"/>
              <a:ea typeface="Tahoma"/>
              <a:cs typeface="Tahoma"/>
              <a:sym typeface="Tahoma"/>
            </a:endParaRPr>
          </a:p>
          <a:p>
            <a:pPr lvl="0">
              <a:lnSpc>
                <a:spcPct val="120000"/>
              </a:lnSpc>
              <a:spcBef>
                <a:spcPts val="300"/>
              </a:spcBef>
              <a:buClr>
                <a:srgbClr val="BBE0E3"/>
              </a:buClr>
              <a:buSzPct val="100000"/>
              <a:buFont typeface="Wingdings"/>
              <a:buChar char="■"/>
            </a:pPr>
            <a:r>
              <a:rPr sz="1400">
                <a:latin typeface="Tahoma"/>
                <a:ea typeface="Tahoma"/>
                <a:cs typeface="Tahoma"/>
                <a:sym typeface="Tahoma"/>
              </a:rPr>
              <a:t> </a:t>
            </a:r>
            <a:r>
              <a:rPr sz="1400">
                <a:latin typeface="Tahoma Negreta"/>
                <a:ea typeface="Tahoma Negreta"/>
                <a:cs typeface="Tahoma Negreta"/>
                <a:sym typeface="Tahoma Negreta"/>
              </a:rPr>
              <a:t>Stabilität, Anerkennung und Respekt</a:t>
            </a:r>
            <a:endParaRPr sz="1400">
              <a:latin typeface="Tahoma Negreta"/>
              <a:ea typeface="Tahoma Negreta"/>
              <a:cs typeface="Tahoma Negreta"/>
              <a:sym typeface="Tahoma Negreta"/>
            </a:endParaRPr>
          </a:p>
          <a:p>
            <a:pPr lvl="1" marL="688975" indent="-222250">
              <a:lnSpc>
                <a:spcPct val="120000"/>
              </a:lnSpc>
              <a:spcBef>
                <a:spcPts val="300"/>
              </a:spcBef>
              <a:buClr>
                <a:srgbClr val="BBE0E3"/>
              </a:buClr>
              <a:buSzPct val="100000"/>
              <a:buFont typeface="Wingdings"/>
              <a:buChar char="■"/>
            </a:pPr>
            <a:r>
              <a:rPr sz="1400">
                <a:latin typeface="Tahoma"/>
                <a:ea typeface="Tahoma"/>
                <a:cs typeface="Tahoma"/>
                <a:sym typeface="Tahoma"/>
              </a:rPr>
              <a:t>Selbstbezug und Ordnung </a:t>
            </a:r>
            <a:endParaRPr sz="1400">
              <a:latin typeface="Tahoma"/>
              <a:ea typeface="Tahoma"/>
              <a:cs typeface="Tahoma"/>
              <a:sym typeface="Tahoma"/>
            </a:endParaRPr>
          </a:p>
        </p:txBody>
      </p:sp>
      <p:pic>
        <p:nvPicPr>
          <p:cNvPr id="375" name="HIKER.pdf"/>
          <p:cNvPicPr/>
          <p:nvPr/>
        </p:nvPicPr>
        <p:blipFill>
          <a:blip r:embed="rId2">
            <a:extLst/>
          </a:blip>
          <a:stretch>
            <a:fillRect/>
          </a:stretch>
        </p:blipFill>
        <p:spPr>
          <a:xfrm>
            <a:off x="4932362" y="2708275"/>
            <a:ext cx="839788" cy="2449513"/>
          </a:xfrm>
          <a:prstGeom prst="rect">
            <a:avLst/>
          </a:prstGeom>
          <a:ln w="12700">
            <a:miter lim="400000"/>
          </a:ln>
        </p:spPr>
      </p:pic>
      <p:pic>
        <p:nvPicPr>
          <p:cNvPr id="376" name="JOGSUIT.pdf"/>
          <p:cNvPicPr/>
          <p:nvPr/>
        </p:nvPicPr>
        <p:blipFill>
          <a:blip r:embed="rId3">
            <a:extLst/>
          </a:blip>
          <a:stretch>
            <a:fillRect/>
          </a:stretch>
        </p:blipFill>
        <p:spPr>
          <a:xfrm>
            <a:off x="5810250" y="4652962"/>
            <a:ext cx="849313" cy="1871663"/>
          </a:xfrm>
          <a:prstGeom prst="rect">
            <a:avLst/>
          </a:prstGeom>
          <a:ln w="12700">
            <a:miter lim="400000"/>
          </a:ln>
        </p:spPr>
      </p:pic>
      <p:pic>
        <p:nvPicPr>
          <p:cNvPr id="377" name="JOGGER1.pdf"/>
          <p:cNvPicPr/>
          <p:nvPr/>
        </p:nvPicPr>
        <p:blipFill>
          <a:blip r:embed="rId4">
            <a:extLst/>
          </a:blip>
          <a:stretch>
            <a:fillRect/>
          </a:stretch>
        </p:blipFill>
        <p:spPr>
          <a:xfrm>
            <a:off x="6227762" y="1338262"/>
            <a:ext cx="796926" cy="2592388"/>
          </a:xfrm>
          <a:prstGeom prst="rect">
            <a:avLst/>
          </a:prstGeom>
          <a:ln w="12700">
            <a:miter lim="400000"/>
          </a:ln>
        </p:spPr>
      </p:pic>
      <p:pic>
        <p:nvPicPr>
          <p:cNvPr id="378" name="C20503col.png"/>
          <p:cNvPicPr/>
          <p:nvPr/>
        </p:nvPicPr>
        <p:blipFill>
          <a:blip r:embed="rId5">
            <a:extLst/>
          </a:blip>
          <a:stretch>
            <a:fillRect/>
          </a:stretch>
        </p:blipFill>
        <p:spPr>
          <a:xfrm>
            <a:off x="6877050" y="3716337"/>
            <a:ext cx="1235075" cy="1943101"/>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374">
                                            <p:bg/>
                                          </p:spTgt>
                                        </p:tgtEl>
                                        <p:attrNameLst>
                                          <p:attrName>style.visibility</p:attrName>
                                        </p:attrNameLst>
                                      </p:cBhvr>
                                      <p:to>
                                        <p:strVal val="visible"/>
                                      </p:to>
                                    </p:set>
                                    <p:anim calcmode="lin" valueType="num">
                                      <p:cBhvr>
                                        <p:cTn id="7" dur="500" fill="hold"/>
                                        <p:tgtEl>
                                          <p:spTgt spid="374">
                                            <p:bg/>
                                          </p:spTgt>
                                        </p:tgtEl>
                                        <p:attrNameLst>
                                          <p:attrName>ppt_x</p:attrName>
                                        </p:attrNameLst>
                                      </p:cBhvr>
                                      <p:tavLst>
                                        <p:tav tm="0">
                                          <p:val>
                                            <p:strVal val="#ppt_x"/>
                                          </p:val>
                                        </p:tav>
                                        <p:tav tm="100000">
                                          <p:val>
                                            <p:strVal val="#ppt_x"/>
                                          </p:val>
                                        </p:tav>
                                      </p:tavLst>
                                    </p:anim>
                                    <p:anim calcmode="lin" valueType="num">
                                      <p:cBhvr>
                                        <p:cTn id="8" dur="500" fill="hold"/>
                                        <p:tgtEl>
                                          <p:spTgt spid="374">
                                            <p:bg/>
                                          </p:spTgt>
                                        </p:tgtEl>
                                        <p:attrNameLst>
                                          <p:attrName>ppt_y</p:attrName>
                                        </p:attrNameLst>
                                      </p:cBhvr>
                                      <p:tavLst>
                                        <p:tav tm="0">
                                          <p:val>
                                            <p:strVal val="1+#ppt_h/2"/>
                                          </p:val>
                                        </p:tav>
                                        <p:tav tm="100000">
                                          <p:val>
                                            <p:strVal val="#ppt_y"/>
                                          </p:val>
                                        </p:tav>
                                      </p:tavLst>
                                    </p:anim>
                                  </p:childTnLst>
                                </p:cTn>
                              </p:par>
                              <p:par>
                                <p:cTn id="9" presetClass="entr" presetSubtype="4" presetID="2" grpId="1" fill="hold">
                                  <p:stCondLst>
                                    <p:cond delay="0"/>
                                  </p:stCondLst>
                                  <p:iterate type="el" backwards="0">
                                    <p:tmAbs val="0"/>
                                  </p:iterate>
                                  <p:childTnLst>
                                    <p:set>
                                      <p:cBhvr>
                                        <p:cTn id="10" fill="hold"/>
                                        <p:tgtEl>
                                          <p:spTgt spid="374">
                                            <p:txEl>
                                              <p:pRg st="0" end="0"/>
                                            </p:txEl>
                                          </p:spTgt>
                                        </p:tgtEl>
                                        <p:attrNameLst>
                                          <p:attrName>style.visibility</p:attrName>
                                        </p:attrNameLst>
                                      </p:cBhvr>
                                      <p:to>
                                        <p:strVal val="visible"/>
                                      </p:to>
                                    </p:set>
                                    <p:anim calcmode="lin" valueType="num">
                                      <p:cBhvr>
                                        <p:cTn id="11" dur="500" fill="hold"/>
                                        <p:tgtEl>
                                          <p:spTgt spid="374">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74">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nodeType="afterEffect" presetClass="entr" presetSubtype="4" presetID="2" grpId="1" fill="hold">
                                  <p:stCondLst>
                                    <p:cond delay="0"/>
                                  </p:stCondLst>
                                  <p:iterate type="el" backwards="0">
                                    <p:tmAbs val="0"/>
                                  </p:iterate>
                                  <p:childTnLst>
                                    <p:set>
                                      <p:cBhvr>
                                        <p:cTn id="15" fill="hold"/>
                                        <p:tgtEl>
                                          <p:spTgt spid="374">
                                            <p:txEl>
                                              <p:pRg st="1" end="1"/>
                                            </p:txEl>
                                          </p:spTgt>
                                        </p:tgtEl>
                                        <p:attrNameLst>
                                          <p:attrName>style.visibility</p:attrName>
                                        </p:attrNameLst>
                                      </p:cBhvr>
                                      <p:to>
                                        <p:strVal val="visible"/>
                                      </p:to>
                                    </p:set>
                                    <p:anim calcmode="lin" valueType="num">
                                      <p:cBhvr>
                                        <p:cTn id="16" dur="500" fill="hold"/>
                                        <p:tgtEl>
                                          <p:spTgt spid="374">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374">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nodeType="afterEffect" presetClass="entr" presetSubtype="0" presetID="15" grpId="2" fill="hold">
                                  <p:stCondLst>
                                    <p:cond delay="0"/>
                                  </p:stCondLst>
                                  <p:iterate type="el" backwards="0">
                                    <p:tmAbs val="0"/>
                                  </p:iterate>
                                  <p:childTnLst>
                                    <p:set>
                                      <p:cBhvr>
                                        <p:cTn id="20" fill="hold"/>
                                        <p:tgtEl>
                                          <p:spTgt spid="377"/>
                                        </p:tgtEl>
                                        <p:attrNameLst>
                                          <p:attrName>style.visibility</p:attrName>
                                        </p:attrNameLst>
                                      </p:cBhvr>
                                      <p:to>
                                        <p:strVal val="visible"/>
                                      </p:to>
                                    </p:set>
                                    <p:anim calcmode="lin" valueType="num">
                                      <p:cBhvr>
                                        <p:cTn id="21" dur="500" fill="hold"/>
                                        <p:tgtEl>
                                          <p:spTgt spid="377"/>
                                        </p:tgtEl>
                                        <p:attrNameLst>
                                          <p:attrName>ppt_w</p:attrName>
                                        </p:attrNameLst>
                                      </p:cBhvr>
                                      <p:tavLst>
                                        <p:tav tm="0">
                                          <p:val>
                                            <p:fltVal val="0"/>
                                          </p:val>
                                        </p:tav>
                                        <p:tav tm="100000">
                                          <p:val>
                                            <p:strVal val="#ppt_w"/>
                                          </p:val>
                                        </p:tav>
                                      </p:tavLst>
                                    </p:anim>
                                    <p:anim calcmode="lin" valueType="num">
                                      <p:cBhvr>
                                        <p:cTn id="22" dur="500" fill="hold"/>
                                        <p:tgtEl>
                                          <p:spTgt spid="377"/>
                                        </p:tgtEl>
                                        <p:attrNameLst>
                                          <p:attrName>ppt_h</p:attrName>
                                        </p:attrNameLst>
                                      </p:cBhvr>
                                      <p:tavLst>
                                        <p:tav tm="0">
                                          <p:val>
                                            <p:fltVal val="0"/>
                                          </p:val>
                                        </p:tav>
                                        <p:tav tm="100000">
                                          <p:val>
                                            <p:strVal val="#ppt_h"/>
                                          </p:val>
                                        </p:tav>
                                      </p:tavLst>
                                    </p:anim>
                                    <p:anim calcmode="lin" valueType="num">
                                      <p:cBhvr>
                                        <p:cTn id="23" dur="500" fill="hold"/>
                                        <p:tgtEl>
                                          <p:spTgt spid="377"/>
                                        </p:tgtEl>
                                        <p:attrNameLst>
                                          <p:attrName>ppt_x</p:attrName>
                                        </p:attrNameLst>
                                      </p:cBhvr>
                                      <p:tavLst>
                                        <p:tav tm="0" fmla="#ppt_x+(cos(-2*pi*(1-$))*-#ppt_x-sin(-2*pi*(1-$))*(1-#ppt_y))*(1-$)">
                                          <p:val>
                                            <p:fltVal val="0"/>
                                          </p:val>
                                        </p:tav>
                                        <p:tav tm="100000">
                                          <p:val>
                                            <p:fltVal val="1"/>
                                          </p:val>
                                        </p:tav>
                                      </p:tavLst>
                                    </p:anim>
                                    <p:anim calcmode="lin" valueType="num">
                                      <p:cBhvr>
                                        <p:cTn id="24" dur="500" fill="hold"/>
                                        <p:tgtEl>
                                          <p:spTgt spid="377"/>
                                        </p:tgtEl>
                                        <p:attrNameLst>
                                          <p:attrName>ppt_y</p:attrName>
                                        </p:attrNameLst>
                                      </p:cBhvr>
                                      <p:tavLst>
                                        <p:tav tm="0" fmla="#ppt_y+(sin(-2*pi*(1-$))*-#ppt_x+cos(-2*pi*(1-$))*(1-#ppt_y))*(1-$)">
                                          <p:val>
                                            <p:fltVal val="0"/>
                                          </p:val>
                                        </p:tav>
                                        <p:tav tm="100000">
                                          <p:val>
                                            <p:fltVal val="1"/>
                                          </p:val>
                                        </p:tav>
                                      </p:tavLst>
                                    </p:anim>
                                  </p:childTnLst>
                                </p:cTn>
                              </p:par>
                            </p:childTnLst>
                          </p:cTn>
                        </p:par>
                        <p:par>
                          <p:cTn id="25" fill="hold">
                            <p:stCondLst>
                              <p:cond delay="1500"/>
                            </p:stCondLst>
                            <p:childTnLst>
                              <p:par>
                                <p:cTn id="26" nodeType="afterEffect" presetClass="entr" presetSubtype="4" presetID="2" grpId="1" fill="hold">
                                  <p:stCondLst>
                                    <p:cond delay="0"/>
                                  </p:stCondLst>
                                  <p:iterate type="el" backwards="0">
                                    <p:tmAbs val="0"/>
                                  </p:iterate>
                                  <p:childTnLst>
                                    <p:set>
                                      <p:cBhvr>
                                        <p:cTn id="27" fill="hold"/>
                                        <p:tgtEl>
                                          <p:spTgt spid="374">
                                            <p:txEl>
                                              <p:pRg st="2" end="2"/>
                                            </p:txEl>
                                          </p:spTgt>
                                        </p:tgtEl>
                                        <p:attrNameLst>
                                          <p:attrName>style.visibility</p:attrName>
                                        </p:attrNameLst>
                                      </p:cBhvr>
                                      <p:to>
                                        <p:strVal val="visible"/>
                                      </p:to>
                                    </p:set>
                                    <p:anim calcmode="lin" valueType="num">
                                      <p:cBhvr>
                                        <p:cTn id="28" dur="500" fill="hold"/>
                                        <p:tgtEl>
                                          <p:spTgt spid="374">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4" presetID="2" grpId="1" fill="hold">
                                  <p:stCondLst>
                                    <p:cond delay="0"/>
                                  </p:stCondLst>
                                  <p:iterate type="el" backwards="0">
                                    <p:tmAbs val="0"/>
                                  </p:iterate>
                                  <p:childTnLst>
                                    <p:set>
                                      <p:cBhvr>
                                        <p:cTn id="33" fill="hold"/>
                                        <p:tgtEl>
                                          <p:spTgt spid="374">
                                            <p:txEl>
                                              <p:pRg st="3" end="3"/>
                                            </p:txEl>
                                          </p:spTgt>
                                        </p:tgtEl>
                                        <p:attrNameLst>
                                          <p:attrName>style.visibility</p:attrName>
                                        </p:attrNameLst>
                                      </p:cBhvr>
                                      <p:to>
                                        <p:strVal val="visible"/>
                                      </p:to>
                                    </p:set>
                                    <p:anim calcmode="lin" valueType="num">
                                      <p:cBhvr>
                                        <p:cTn id="34" dur="500" fill="hold"/>
                                        <p:tgtEl>
                                          <p:spTgt spid="374">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374">
                                            <p:txEl>
                                              <p:pRg st="3" end="3"/>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nodeType="afterEffect" presetClass="entr" presetSubtype="4" presetID="2" grpId="1" fill="hold">
                                  <p:stCondLst>
                                    <p:cond delay="0"/>
                                  </p:stCondLst>
                                  <p:iterate type="el" backwards="0">
                                    <p:tmAbs val="0"/>
                                  </p:iterate>
                                  <p:childTnLst>
                                    <p:set>
                                      <p:cBhvr>
                                        <p:cTn id="38" fill="hold"/>
                                        <p:tgtEl>
                                          <p:spTgt spid="374">
                                            <p:txEl>
                                              <p:pRg st="4" end="4"/>
                                            </p:txEl>
                                          </p:spTgt>
                                        </p:tgtEl>
                                        <p:attrNameLst>
                                          <p:attrName>style.visibility</p:attrName>
                                        </p:attrNameLst>
                                      </p:cBhvr>
                                      <p:to>
                                        <p:strVal val="visible"/>
                                      </p:to>
                                    </p:set>
                                    <p:anim calcmode="lin" valueType="num">
                                      <p:cBhvr>
                                        <p:cTn id="39" dur="500" fill="hold"/>
                                        <p:tgtEl>
                                          <p:spTgt spid="374">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374">
                                            <p:txEl>
                                              <p:pRg st="4" end="4"/>
                                            </p:txEl>
                                          </p:spTgt>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nodeType="afterEffect" presetClass="entr" presetSubtype="0" presetID="15" grpId="3" fill="hold">
                                  <p:stCondLst>
                                    <p:cond delay="0"/>
                                  </p:stCondLst>
                                  <p:iterate type="el" backwards="0">
                                    <p:tmAbs val="0"/>
                                  </p:iterate>
                                  <p:childTnLst>
                                    <p:set>
                                      <p:cBhvr>
                                        <p:cTn id="43" fill="hold"/>
                                        <p:tgtEl>
                                          <p:spTgt spid="375"/>
                                        </p:tgtEl>
                                        <p:attrNameLst>
                                          <p:attrName>style.visibility</p:attrName>
                                        </p:attrNameLst>
                                      </p:cBhvr>
                                      <p:to>
                                        <p:strVal val="visible"/>
                                      </p:to>
                                    </p:set>
                                    <p:anim calcmode="lin" valueType="num">
                                      <p:cBhvr>
                                        <p:cTn id="44" dur="500" fill="hold"/>
                                        <p:tgtEl>
                                          <p:spTgt spid="375"/>
                                        </p:tgtEl>
                                        <p:attrNameLst>
                                          <p:attrName>ppt_w</p:attrName>
                                        </p:attrNameLst>
                                      </p:cBhvr>
                                      <p:tavLst>
                                        <p:tav tm="0">
                                          <p:val>
                                            <p:fltVal val="0"/>
                                          </p:val>
                                        </p:tav>
                                        <p:tav tm="100000">
                                          <p:val>
                                            <p:strVal val="#ppt_w"/>
                                          </p:val>
                                        </p:tav>
                                      </p:tavLst>
                                    </p:anim>
                                    <p:anim calcmode="lin" valueType="num">
                                      <p:cBhvr>
                                        <p:cTn id="45" dur="500" fill="hold"/>
                                        <p:tgtEl>
                                          <p:spTgt spid="375"/>
                                        </p:tgtEl>
                                        <p:attrNameLst>
                                          <p:attrName>ppt_h</p:attrName>
                                        </p:attrNameLst>
                                      </p:cBhvr>
                                      <p:tavLst>
                                        <p:tav tm="0">
                                          <p:val>
                                            <p:fltVal val="0"/>
                                          </p:val>
                                        </p:tav>
                                        <p:tav tm="100000">
                                          <p:val>
                                            <p:strVal val="#ppt_h"/>
                                          </p:val>
                                        </p:tav>
                                      </p:tavLst>
                                    </p:anim>
                                    <p:anim calcmode="lin" valueType="num">
                                      <p:cBhvr>
                                        <p:cTn id="46" dur="500" fill="hold"/>
                                        <p:tgtEl>
                                          <p:spTgt spid="375"/>
                                        </p:tgtEl>
                                        <p:attrNameLst>
                                          <p:attrName>ppt_x</p:attrName>
                                        </p:attrNameLst>
                                      </p:cBhvr>
                                      <p:tavLst>
                                        <p:tav tm="0" fmla="#ppt_x+(cos(-2*pi*(1-$))*-#ppt_x-sin(-2*pi*(1-$))*(1-#ppt_y))*(1-$)">
                                          <p:val>
                                            <p:fltVal val="0"/>
                                          </p:val>
                                        </p:tav>
                                        <p:tav tm="100000">
                                          <p:val>
                                            <p:fltVal val="1"/>
                                          </p:val>
                                        </p:tav>
                                      </p:tavLst>
                                    </p:anim>
                                    <p:anim calcmode="lin" valueType="num">
                                      <p:cBhvr>
                                        <p:cTn id="47" dur="500" fill="hold"/>
                                        <p:tgtEl>
                                          <p:spTgt spid="375"/>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1500"/>
                            </p:stCondLst>
                            <p:childTnLst>
                              <p:par>
                                <p:cTn id="49" nodeType="afterEffect" presetClass="entr" presetSubtype="4" presetID="2" grpId="1" fill="hold">
                                  <p:stCondLst>
                                    <p:cond delay="0"/>
                                  </p:stCondLst>
                                  <p:iterate type="el" backwards="0">
                                    <p:tmAbs val="0"/>
                                  </p:iterate>
                                  <p:childTnLst>
                                    <p:set>
                                      <p:cBhvr>
                                        <p:cTn id="50" fill="hold"/>
                                        <p:tgtEl>
                                          <p:spTgt spid="374">
                                            <p:txEl>
                                              <p:pRg st="5" end="5"/>
                                            </p:txEl>
                                          </p:spTgt>
                                        </p:tgtEl>
                                        <p:attrNameLst>
                                          <p:attrName>style.visibility</p:attrName>
                                        </p:attrNameLst>
                                      </p:cBhvr>
                                      <p:to>
                                        <p:strVal val="visible"/>
                                      </p:to>
                                    </p:set>
                                    <p:anim calcmode="lin" valueType="num">
                                      <p:cBhvr>
                                        <p:cTn id="51" dur="500" fill="hold"/>
                                        <p:tgtEl>
                                          <p:spTgt spid="374">
                                            <p:txEl>
                                              <p:pRg st="5" end="5"/>
                                            </p:txEl>
                                          </p:spTgt>
                                        </p:tgtEl>
                                        <p:attrNameLst>
                                          <p:attrName>ppt_x</p:attrName>
                                        </p:attrNameLst>
                                      </p:cBhvr>
                                      <p:tavLst>
                                        <p:tav tm="0">
                                          <p:val>
                                            <p:strVal val="#ppt_x"/>
                                          </p:val>
                                        </p:tav>
                                        <p:tav tm="100000">
                                          <p:val>
                                            <p:strVal val="#ppt_x"/>
                                          </p:val>
                                        </p:tav>
                                      </p:tavLst>
                                    </p:anim>
                                    <p:anim calcmode="lin" valueType="num">
                                      <p:cBhvr>
                                        <p:cTn id="52" dur="500" fill="hold"/>
                                        <p:tgtEl>
                                          <p:spTgt spid="3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4" presetID="2" grpId="1" fill="hold">
                                  <p:stCondLst>
                                    <p:cond delay="0"/>
                                  </p:stCondLst>
                                  <p:iterate type="el" backwards="0">
                                    <p:tmAbs val="0"/>
                                  </p:iterate>
                                  <p:childTnLst>
                                    <p:set>
                                      <p:cBhvr>
                                        <p:cTn id="56" fill="hold"/>
                                        <p:tgtEl>
                                          <p:spTgt spid="374">
                                            <p:txEl>
                                              <p:pRg st="6" end="6"/>
                                            </p:txEl>
                                          </p:spTgt>
                                        </p:tgtEl>
                                        <p:attrNameLst>
                                          <p:attrName>style.visibility</p:attrName>
                                        </p:attrNameLst>
                                      </p:cBhvr>
                                      <p:to>
                                        <p:strVal val="visible"/>
                                      </p:to>
                                    </p:set>
                                    <p:anim calcmode="lin" valueType="num">
                                      <p:cBhvr>
                                        <p:cTn id="57" dur="500" fill="hold"/>
                                        <p:tgtEl>
                                          <p:spTgt spid="374">
                                            <p:txEl>
                                              <p:pRg st="6" end="6"/>
                                            </p:txEl>
                                          </p:spTgt>
                                        </p:tgtEl>
                                        <p:attrNameLst>
                                          <p:attrName>ppt_x</p:attrName>
                                        </p:attrNameLst>
                                      </p:cBhvr>
                                      <p:tavLst>
                                        <p:tav tm="0">
                                          <p:val>
                                            <p:strVal val="#ppt_x"/>
                                          </p:val>
                                        </p:tav>
                                        <p:tav tm="100000">
                                          <p:val>
                                            <p:strVal val="#ppt_x"/>
                                          </p:val>
                                        </p:tav>
                                      </p:tavLst>
                                    </p:anim>
                                    <p:anim calcmode="lin" valueType="num">
                                      <p:cBhvr>
                                        <p:cTn id="58" dur="500" fill="hold"/>
                                        <p:tgtEl>
                                          <p:spTgt spid="374">
                                            <p:txEl>
                                              <p:pRg st="6" end="6"/>
                                            </p:txEl>
                                          </p:spTgt>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nodeType="afterEffect" presetClass="entr" presetSubtype="4" presetID="2" grpId="1" fill="hold">
                                  <p:stCondLst>
                                    <p:cond delay="0"/>
                                  </p:stCondLst>
                                  <p:iterate type="el" backwards="0">
                                    <p:tmAbs val="0"/>
                                  </p:iterate>
                                  <p:childTnLst>
                                    <p:set>
                                      <p:cBhvr>
                                        <p:cTn id="61" fill="hold"/>
                                        <p:tgtEl>
                                          <p:spTgt spid="374">
                                            <p:txEl>
                                              <p:pRg st="7" end="7"/>
                                            </p:txEl>
                                          </p:spTgt>
                                        </p:tgtEl>
                                        <p:attrNameLst>
                                          <p:attrName>style.visibility</p:attrName>
                                        </p:attrNameLst>
                                      </p:cBhvr>
                                      <p:to>
                                        <p:strVal val="visible"/>
                                      </p:to>
                                    </p:set>
                                    <p:anim calcmode="lin" valueType="num">
                                      <p:cBhvr>
                                        <p:cTn id="62" dur="500" fill="hold"/>
                                        <p:tgtEl>
                                          <p:spTgt spid="374">
                                            <p:txEl>
                                              <p:pRg st="7" end="7"/>
                                            </p:txEl>
                                          </p:spTgt>
                                        </p:tgtEl>
                                        <p:attrNameLst>
                                          <p:attrName>ppt_x</p:attrName>
                                        </p:attrNameLst>
                                      </p:cBhvr>
                                      <p:tavLst>
                                        <p:tav tm="0">
                                          <p:val>
                                            <p:strVal val="#ppt_x"/>
                                          </p:val>
                                        </p:tav>
                                        <p:tav tm="100000">
                                          <p:val>
                                            <p:strVal val="#ppt_x"/>
                                          </p:val>
                                        </p:tav>
                                      </p:tavLst>
                                    </p:anim>
                                    <p:anim calcmode="lin" valueType="num">
                                      <p:cBhvr>
                                        <p:cTn id="63" dur="500" fill="hold"/>
                                        <p:tgtEl>
                                          <p:spTgt spid="374">
                                            <p:txEl>
                                              <p:pRg st="7" end="7"/>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000"/>
                            </p:stCondLst>
                            <p:childTnLst>
                              <p:par>
                                <p:cTn id="65" nodeType="afterEffect" presetClass="entr" presetSubtype="0" presetID="15" grpId="4" fill="hold">
                                  <p:stCondLst>
                                    <p:cond delay="0"/>
                                  </p:stCondLst>
                                  <p:iterate type="el" backwards="0">
                                    <p:tmAbs val="0"/>
                                  </p:iterate>
                                  <p:childTnLst>
                                    <p:set>
                                      <p:cBhvr>
                                        <p:cTn id="66" fill="hold"/>
                                        <p:tgtEl>
                                          <p:spTgt spid="378"/>
                                        </p:tgtEl>
                                        <p:attrNameLst>
                                          <p:attrName>style.visibility</p:attrName>
                                        </p:attrNameLst>
                                      </p:cBhvr>
                                      <p:to>
                                        <p:strVal val="visible"/>
                                      </p:to>
                                    </p:set>
                                    <p:anim calcmode="lin" valueType="num">
                                      <p:cBhvr>
                                        <p:cTn id="67" dur="500" fill="hold"/>
                                        <p:tgtEl>
                                          <p:spTgt spid="378"/>
                                        </p:tgtEl>
                                        <p:attrNameLst>
                                          <p:attrName>ppt_w</p:attrName>
                                        </p:attrNameLst>
                                      </p:cBhvr>
                                      <p:tavLst>
                                        <p:tav tm="0">
                                          <p:val>
                                            <p:fltVal val="0"/>
                                          </p:val>
                                        </p:tav>
                                        <p:tav tm="100000">
                                          <p:val>
                                            <p:strVal val="#ppt_w"/>
                                          </p:val>
                                        </p:tav>
                                      </p:tavLst>
                                    </p:anim>
                                    <p:anim calcmode="lin" valueType="num">
                                      <p:cBhvr>
                                        <p:cTn id="68" dur="500" fill="hold"/>
                                        <p:tgtEl>
                                          <p:spTgt spid="378"/>
                                        </p:tgtEl>
                                        <p:attrNameLst>
                                          <p:attrName>ppt_h</p:attrName>
                                        </p:attrNameLst>
                                      </p:cBhvr>
                                      <p:tavLst>
                                        <p:tav tm="0">
                                          <p:val>
                                            <p:fltVal val="0"/>
                                          </p:val>
                                        </p:tav>
                                        <p:tav tm="100000">
                                          <p:val>
                                            <p:strVal val="#ppt_h"/>
                                          </p:val>
                                        </p:tav>
                                      </p:tavLst>
                                    </p:anim>
                                    <p:anim calcmode="lin" valueType="num">
                                      <p:cBhvr>
                                        <p:cTn id="69" dur="500" fill="hold"/>
                                        <p:tgtEl>
                                          <p:spTgt spid="378"/>
                                        </p:tgtEl>
                                        <p:attrNameLst>
                                          <p:attrName>ppt_x</p:attrName>
                                        </p:attrNameLst>
                                      </p:cBhvr>
                                      <p:tavLst>
                                        <p:tav tm="0" fmla="#ppt_x+(cos(-2*pi*(1-$))*-#ppt_x-sin(-2*pi*(1-$))*(1-#ppt_y))*(1-$)">
                                          <p:val>
                                            <p:fltVal val="0"/>
                                          </p:val>
                                        </p:tav>
                                        <p:tav tm="100000">
                                          <p:val>
                                            <p:fltVal val="1"/>
                                          </p:val>
                                        </p:tav>
                                      </p:tavLst>
                                    </p:anim>
                                    <p:anim calcmode="lin" valueType="num">
                                      <p:cBhvr>
                                        <p:cTn id="70" dur="500" fill="hold"/>
                                        <p:tgtEl>
                                          <p:spTgt spid="378"/>
                                        </p:tgtEl>
                                        <p:attrNameLst>
                                          <p:attrName>ppt_y</p:attrName>
                                        </p:attrNameLst>
                                      </p:cBhvr>
                                      <p:tavLst>
                                        <p:tav tm="0" fmla="#ppt_y+(sin(-2*pi*(1-$))*-#ppt_x+cos(-2*pi*(1-$))*(1-#ppt_y))*(1-$)">
                                          <p:val>
                                            <p:fltVal val="0"/>
                                          </p:val>
                                        </p:tav>
                                        <p:tav tm="100000">
                                          <p:val>
                                            <p:fltVal val="1"/>
                                          </p:val>
                                        </p:tav>
                                      </p:tavLst>
                                    </p:anim>
                                  </p:childTnLst>
                                </p:cTn>
                              </p:par>
                            </p:childTnLst>
                          </p:cTn>
                        </p:par>
                        <p:par>
                          <p:cTn id="71" fill="hold">
                            <p:stCondLst>
                              <p:cond delay="1500"/>
                            </p:stCondLst>
                            <p:childTnLst>
                              <p:par>
                                <p:cTn id="72" nodeType="afterEffect" presetClass="entr" presetSubtype="4" presetID="2" grpId="1" fill="hold">
                                  <p:stCondLst>
                                    <p:cond delay="0"/>
                                  </p:stCondLst>
                                  <p:iterate type="el" backwards="0">
                                    <p:tmAbs val="0"/>
                                  </p:iterate>
                                  <p:childTnLst>
                                    <p:set>
                                      <p:cBhvr>
                                        <p:cTn id="73" fill="hold"/>
                                        <p:tgtEl>
                                          <p:spTgt spid="374">
                                            <p:txEl>
                                              <p:pRg st="8" end="8"/>
                                            </p:txEl>
                                          </p:spTgt>
                                        </p:tgtEl>
                                        <p:attrNameLst>
                                          <p:attrName>style.visibility</p:attrName>
                                        </p:attrNameLst>
                                      </p:cBhvr>
                                      <p:to>
                                        <p:strVal val="visible"/>
                                      </p:to>
                                    </p:set>
                                    <p:anim calcmode="lin" valueType="num">
                                      <p:cBhvr>
                                        <p:cTn id="74" dur="500" fill="hold"/>
                                        <p:tgtEl>
                                          <p:spTgt spid="374">
                                            <p:txEl>
                                              <p:pRg st="8" end="8"/>
                                            </p:txEl>
                                          </p:spTgt>
                                        </p:tgtEl>
                                        <p:attrNameLst>
                                          <p:attrName>ppt_x</p:attrName>
                                        </p:attrNameLst>
                                      </p:cBhvr>
                                      <p:tavLst>
                                        <p:tav tm="0">
                                          <p:val>
                                            <p:strVal val="#ppt_x"/>
                                          </p:val>
                                        </p:tav>
                                        <p:tav tm="100000">
                                          <p:val>
                                            <p:strVal val="#ppt_x"/>
                                          </p:val>
                                        </p:tav>
                                      </p:tavLst>
                                    </p:anim>
                                    <p:anim calcmode="lin" valueType="num">
                                      <p:cBhvr>
                                        <p:cTn id="75" dur="500" fill="hold"/>
                                        <p:tgtEl>
                                          <p:spTgt spid="37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nodeType="clickEffect" presetClass="entr" presetSubtype="4" presetID="2" grpId="1" fill="hold">
                                  <p:stCondLst>
                                    <p:cond delay="0"/>
                                  </p:stCondLst>
                                  <p:iterate type="el" backwards="0">
                                    <p:tmAbs val="0"/>
                                  </p:iterate>
                                  <p:childTnLst>
                                    <p:set>
                                      <p:cBhvr>
                                        <p:cTn id="79" fill="hold"/>
                                        <p:tgtEl>
                                          <p:spTgt spid="374">
                                            <p:txEl>
                                              <p:pRg st="9" end="9"/>
                                            </p:txEl>
                                          </p:spTgt>
                                        </p:tgtEl>
                                        <p:attrNameLst>
                                          <p:attrName>style.visibility</p:attrName>
                                        </p:attrNameLst>
                                      </p:cBhvr>
                                      <p:to>
                                        <p:strVal val="visible"/>
                                      </p:to>
                                    </p:set>
                                    <p:anim calcmode="lin" valueType="num">
                                      <p:cBhvr>
                                        <p:cTn id="80" dur="500" fill="hold"/>
                                        <p:tgtEl>
                                          <p:spTgt spid="374">
                                            <p:txEl>
                                              <p:pRg st="9" end="9"/>
                                            </p:txEl>
                                          </p:spTgt>
                                        </p:tgtEl>
                                        <p:attrNameLst>
                                          <p:attrName>ppt_x</p:attrName>
                                        </p:attrNameLst>
                                      </p:cBhvr>
                                      <p:tavLst>
                                        <p:tav tm="0">
                                          <p:val>
                                            <p:strVal val="#ppt_x"/>
                                          </p:val>
                                        </p:tav>
                                        <p:tav tm="100000">
                                          <p:val>
                                            <p:strVal val="#ppt_x"/>
                                          </p:val>
                                        </p:tav>
                                      </p:tavLst>
                                    </p:anim>
                                    <p:anim calcmode="lin" valueType="num">
                                      <p:cBhvr>
                                        <p:cTn id="81" dur="500" fill="hold"/>
                                        <p:tgtEl>
                                          <p:spTgt spid="374">
                                            <p:txEl>
                                              <p:pRg st="9" end="9"/>
                                            </p:txEl>
                                          </p:spTgt>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nodeType="afterEffect" presetClass="entr" presetSubtype="4" presetID="2" grpId="1" fill="hold">
                                  <p:stCondLst>
                                    <p:cond delay="0"/>
                                  </p:stCondLst>
                                  <p:iterate type="el" backwards="0">
                                    <p:tmAbs val="0"/>
                                  </p:iterate>
                                  <p:childTnLst>
                                    <p:set>
                                      <p:cBhvr>
                                        <p:cTn id="84" fill="hold"/>
                                        <p:tgtEl>
                                          <p:spTgt spid="374">
                                            <p:txEl>
                                              <p:pRg st="10" end="10"/>
                                            </p:txEl>
                                          </p:spTgt>
                                        </p:tgtEl>
                                        <p:attrNameLst>
                                          <p:attrName>style.visibility</p:attrName>
                                        </p:attrNameLst>
                                      </p:cBhvr>
                                      <p:to>
                                        <p:strVal val="visible"/>
                                      </p:to>
                                    </p:set>
                                    <p:anim calcmode="lin" valueType="num">
                                      <p:cBhvr>
                                        <p:cTn id="85" dur="500" fill="hold"/>
                                        <p:tgtEl>
                                          <p:spTgt spid="374">
                                            <p:txEl>
                                              <p:pRg st="10" end="10"/>
                                            </p:txEl>
                                          </p:spTgt>
                                        </p:tgtEl>
                                        <p:attrNameLst>
                                          <p:attrName>ppt_x</p:attrName>
                                        </p:attrNameLst>
                                      </p:cBhvr>
                                      <p:tavLst>
                                        <p:tav tm="0">
                                          <p:val>
                                            <p:strVal val="#ppt_x"/>
                                          </p:val>
                                        </p:tav>
                                        <p:tav tm="100000">
                                          <p:val>
                                            <p:strVal val="#ppt_x"/>
                                          </p:val>
                                        </p:tav>
                                      </p:tavLst>
                                    </p:anim>
                                    <p:anim calcmode="lin" valueType="num">
                                      <p:cBhvr>
                                        <p:cTn id="86" dur="500" fill="hold"/>
                                        <p:tgtEl>
                                          <p:spTgt spid="374">
                                            <p:txEl>
                                              <p:pRg st="10" end="10"/>
                                            </p:txEl>
                                          </p:spTgt>
                                        </p:tgtEl>
                                        <p:attrNameLst>
                                          <p:attrName>ppt_y</p:attrName>
                                        </p:attrNameLst>
                                      </p:cBhvr>
                                      <p:tavLst>
                                        <p:tav tm="0">
                                          <p:val>
                                            <p:strVal val="1+#ppt_h/2"/>
                                          </p:val>
                                        </p:tav>
                                        <p:tav tm="100000">
                                          <p:val>
                                            <p:strVal val="#ppt_y"/>
                                          </p:val>
                                        </p:tav>
                                      </p:tavLst>
                                    </p:anim>
                                  </p:childTnLst>
                                </p:cTn>
                              </p:par>
                            </p:childTnLst>
                          </p:cTn>
                        </p:par>
                        <p:par>
                          <p:cTn id="87" fill="hold">
                            <p:stCondLst>
                              <p:cond delay="1000"/>
                            </p:stCondLst>
                            <p:childTnLst>
                              <p:par>
                                <p:cTn id="88" nodeType="afterEffect" presetClass="entr" presetSubtype="0" presetID="15" grpId="5" fill="hold">
                                  <p:stCondLst>
                                    <p:cond delay="0"/>
                                  </p:stCondLst>
                                  <p:iterate type="el" backwards="0">
                                    <p:tmAbs val="0"/>
                                  </p:iterate>
                                  <p:childTnLst>
                                    <p:set>
                                      <p:cBhvr>
                                        <p:cTn id="89" fill="hold"/>
                                        <p:tgtEl>
                                          <p:spTgt spid="376"/>
                                        </p:tgtEl>
                                        <p:attrNameLst>
                                          <p:attrName>style.visibility</p:attrName>
                                        </p:attrNameLst>
                                      </p:cBhvr>
                                      <p:to>
                                        <p:strVal val="visible"/>
                                      </p:to>
                                    </p:set>
                                    <p:anim calcmode="lin" valueType="num">
                                      <p:cBhvr>
                                        <p:cTn id="90" dur="500" fill="hold"/>
                                        <p:tgtEl>
                                          <p:spTgt spid="376"/>
                                        </p:tgtEl>
                                        <p:attrNameLst>
                                          <p:attrName>ppt_w</p:attrName>
                                        </p:attrNameLst>
                                      </p:cBhvr>
                                      <p:tavLst>
                                        <p:tav tm="0">
                                          <p:val>
                                            <p:fltVal val="0"/>
                                          </p:val>
                                        </p:tav>
                                        <p:tav tm="100000">
                                          <p:val>
                                            <p:strVal val="#ppt_w"/>
                                          </p:val>
                                        </p:tav>
                                      </p:tavLst>
                                    </p:anim>
                                    <p:anim calcmode="lin" valueType="num">
                                      <p:cBhvr>
                                        <p:cTn id="91" dur="500" fill="hold"/>
                                        <p:tgtEl>
                                          <p:spTgt spid="376"/>
                                        </p:tgtEl>
                                        <p:attrNameLst>
                                          <p:attrName>ppt_h</p:attrName>
                                        </p:attrNameLst>
                                      </p:cBhvr>
                                      <p:tavLst>
                                        <p:tav tm="0">
                                          <p:val>
                                            <p:fltVal val="0"/>
                                          </p:val>
                                        </p:tav>
                                        <p:tav tm="100000">
                                          <p:val>
                                            <p:strVal val="#ppt_h"/>
                                          </p:val>
                                        </p:tav>
                                      </p:tavLst>
                                    </p:anim>
                                    <p:anim calcmode="lin" valueType="num">
                                      <p:cBhvr>
                                        <p:cTn id="92" dur="500" fill="hold"/>
                                        <p:tgtEl>
                                          <p:spTgt spid="376"/>
                                        </p:tgtEl>
                                        <p:attrNameLst>
                                          <p:attrName>ppt_x</p:attrName>
                                        </p:attrNameLst>
                                      </p:cBhvr>
                                      <p:tavLst>
                                        <p:tav tm="0" fmla="#ppt_x+(cos(-2*pi*(1-$))*-#ppt_x-sin(-2*pi*(1-$))*(1-#ppt_y))*(1-$)">
                                          <p:val>
                                            <p:fltVal val="0"/>
                                          </p:val>
                                        </p:tav>
                                        <p:tav tm="100000">
                                          <p:val>
                                            <p:fltVal val="1"/>
                                          </p:val>
                                        </p:tav>
                                      </p:tavLst>
                                    </p:anim>
                                    <p:anim calcmode="lin" valueType="num">
                                      <p:cBhvr>
                                        <p:cTn id="93" dur="500" fill="hold"/>
                                        <p:tgtEl>
                                          <p:spTgt spid="3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4" fill="hold">
                      <p:stCondLst>
                        <p:cond delay="indefinite"/>
                      </p:stCondLst>
                      <p:childTnLst>
                        <p:par>
                          <p:cTn id="95" fill="hold">
                            <p:stCondLst>
                              <p:cond delay="0"/>
                            </p:stCondLst>
                            <p:childTnLst>
                              <p:par>
                                <p:cTn id="96" nodeType="clickEffect" presetClass="entr" presetSubtype="4" presetID="2" grpId="1" fill="hold">
                                  <p:stCondLst>
                                    <p:cond delay="0"/>
                                  </p:stCondLst>
                                  <p:iterate type="el" backwards="0">
                                    <p:tmAbs val="0"/>
                                  </p:iterate>
                                  <p:childTnLst>
                                    <p:set>
                                      <p:cBhvr>
                                        <p:cTn id="97" fill="hold"/>
                                        <p:tgtEl>
                                          <p:spTgt spid="374">
                                            <p:txEl>
                                              <p:pRg st="11" end="11"/>
                                            </p:txEl>
                                          </p:spTgt>
                                        </p:tgtEl>
                                        <p:attrNameLst>
                                          <p:attrName>style.visibility</p:attrName>
                                        </p:attrNameLst>
                                      </p:cBhvr>
                                      <p:to>
                                        <p:strVal val="visible"/>
                                      </p:to>
                                    </p:set>
                                    <p:anim calcmode="lin" valueType="num">
                                      <p:cBhvr>
                                        <p:cTn id="98" dur="500" fill="hold"/>
                                        <p:tgtEl>
                                          <p:spTgt spid="374">
                                            <p:txEl>
                                              <p:pRg st="11" end="11"/>
                                            </p:txEl>
                                          </p:spTgt>
                                        </p:tgtEl>
                                        <p:attrNameLst>
                                          <p:attrName>ppt_x</p:attrName>
                                        </p:attrNameLst>
                                      </p:cBhvr>
                                      <p:tavLst>
                                        <p:tav tm="0">
                                          <p:val>
                                            <p:strVal val="#ppt_x"/>
                                          </p:val>
                                        </p:tav>
                                        <p:tav tm="100000">
                                          <p:val>
                                            <p:strVal val="#ppt_x"/>
                                          </p:val>
                                        </p:tav>
                                      </p:tavLst>
                                    </p:anim>
                                    <p:anim calcmode="lin" valueType="num">
                                      <p:cBhvr>
                                        <p:cTn id="99" dur="500" fill="hold"/>
                                        <p:tgtEl>
                                          <p:spTgt spid="37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4" grpId="1"/>
      <p:bldP build="whole" bldLvl="1" animBg="1" rev="0" advAuto="0" spid="377" grpId="2"/>
      <p:bldP build="whole" bldLvl="1" animBg="1" rev="0" advAuto="0" spid="378" grpId="4"/>
      <p:bldP build="whole" bldLvl="1" animBg="1" rev="0" advAuto="0" spid="375" grpId="3"/>
      <p:bldP build="whole" bldLvl="1" animBg="1" rev="0" advAuto="0" spid="376" grpId="5"/>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0" name="modell_liege.png"/>
          <p:cNvPicPr/>
          <p:nvPr/>
        </p:nvPicPr>
        <p:blipFill>
          <a:blip r:embed="rId2">
            <a:extLst/>
          </a:blip>
          <a:stretch>
            <a:fillRect/>
          </a:stretch>
        </p:blipFill>
        <p:spPr>
          <a:xfrm>
            <a:off x="6671733" y="4712462"/>
            <a:ext cx="2232026" cy="2149476"/>
          </a:xfrm>
          <a:prstGeom prst="rect">
            <a:avLst/>
          </a:prstGeom>
          <a:ln w="12700">
            <a:miter lim="400000"/>
          </a:ln>
        </p:spPr>
      </p:pic>
      <p:sp>
        <p:nvSpPr>
          <p:cNvPr id="381" name="Shape 381"/>
          <p:cNvSpPr/>
          <p:nvPr/>
        </p:nvSpPr>
        <p:spPr>
          <a:xfrm>
            <a:off x="323850" y="1196975"/>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Negreta"/>
                <a:ea typeface="Tahoma Negreta"/>
                <a:cs typeface="Tahoma Negreta"/>
                <a:sym typeface="Tahoma Negreta"/>
              </a:rPr>
              <a:t>neoos</a:t>
            </a:r>
            <a:r>
              <a:rPr baseline="30000" sz="2200">
                <a:latin typeface="Tahoma Negreta"/>
                <a:ea typeface="Tahoma Negreta"/>
                <a:cs typeface="Tahoma Negreta"/>
                <a:sym typeface="Tahoma Negreta"/>
              </a:rPr>
              <a:t>®</a:t>
            </a:r>
            <a:r>
              <a:rPr sz="2200">
                <a:latin typeface="Tahoma Negreta"/>
                <a:ea typeface="Tahoma Negreta"/>
                <a:cs typeface="Tahoma Negreta"/>
                <a:sym typeface="Tahoma Negreta"/>
              </a:rPr>
              <a:t> erzeugt Harmonie auf körperlicher Ebene</a:t>
            </a:r>
          </a:p>
        </p:txBody>
      </p:sp>
      <p:sp>
        <p:nvSpPr>
          <p:cNvPr id="382" name="Shape 382"/>
          <p:cNvSpPr/>
          <p:nvPr/>
        </p:nvSpPr>
        <p:spPr>
          <a:xfrm>
            <a:off x="323850" y="1811337"/>
            <a:ext cx="3671888" cy="373001"/>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lvl1pPr>
              <a:lnSpc>
                <a:spcPct val="120000"/>
              </a:lnSpc>
              <a:spcBef>
                <a:spcPts val="400"/>
              </a:spcBef>
              <a:buClr>
                <a:srgbClr val="BBE0E3"/>
              </a:buClr>
              <a:buSzPct val="100000"/>
              <a:buFont typeface="Wingdings"/>
              <a:buChar char="■"/>
              <a:defRPr>
                <a:latin typeface="Tahoma"/>
                <a:ea typeface="Tahoma"/>
                <a:cs typeface="Tahoma"/>
                <a:sym typeface="Tahoma"/>
              </a:defRPr>
            </a:lvl1pPr>
          </a:lstStyle>
          <a:p>
            <a:pPr lvl="0"/>
            <a:r>
              <a:t> Die Technik</a:t>
            </a:r>
          </a:p>
        </p:txBody>
      </p:sp>
      <p:sp>
        <p:nvSpPr>
          <p:cNvPr id="383" name="Shape 383"/>
          <p:cNvSpPr/>
          <p:nvPr/>
        </p:nvSpPr>
        <p:spPr>
          <a:xfrm>
            <a:off x="592137" y="2243137"/>
            <a:ext cx="3043238" cy="137261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120000"/>
              </a:lnSpc>
              <a:spcBef>
                <a:spcPts val="200"/>
              </a:spcBef>
            </a:pPr>
            <a:r>
              <a:rPr sz="1200">
                <a:latin typeface="Tahoma"/>
                <a:ea typeface="Tahoma"/>
                <a:cs typeface="Tahoma"/>
                <a:sym typeface="Tahoma"/>
              </a:rPr>
              <a:t>- So klein wie ein Smartphone</a:t>
            </a:r>
            <a:br>
              <a:rPr sz="1200">
                <a:latin typeface="Tahoma"/>
                <a:ea typeface="Tahoma"/>
                <a:cs typeface="Tahoma"/>
                <a:sym typeface="Tahoma"/>
              </a:rPr>
            </a:br>
            <a:r>
              <a:rPr sz="1200">
                <a:latin typeface="Tahoma"/>
                <a:ea typeface="Tahoma"/>
                <a:cs typeface="Tahoma"/>
                <a:sym typeface="Tahoma"/>
              </a:rPr>
              <a:t>- Wandelt Schallwellen in Ultraschall</a:t>
            </a:r>
            <a:br>
              <a:rPr sz="1200">
                <a:latin typeface="Tahoma"/>
                <a:ea typeface="Tahoma"/>
                <a:cs typeface="Tahoma"/>
                <a:sym typeface="Tahoma"/>
              </a:rPr>
            </a:br>
            <a:r>
              <a:rPr sz="1200">
                <a:latin typeface="Tahoma"/>
                <a:ea typeface="Tahoma"/>
                <a:cs typeface="Tahoma"/>
                <a:sym typeface="Tahoma"/>
              </a:rPr>
              <a:t>- Schwingungsgeber bringen den </a:t>
            </a:r>
            <a:br>
              <a:rPr sz="1200">
                <a:latin typeface="Tahoma"/>
                <a:ea typeface="Tahoma"/>
                <a:cs typeface="Tahoma"/>
                <a:sym typeface="Tahoma"/>
              </a:rPr>
            </a:br>
            <a:r>
              <a:rPr sz="1200">
                <a:latin typeface="Tahoma"/>
                <a:ea typeface="Tahoma"/>
                <a:cs typeface="Tahoma"/>
                <a:sym typeface="Tahoma"/>
              </a:rPr>
              <a:t>  Körperkontakt über die Haut </a:t>
            </a:r>
            <a:br>
              <a:rPr sz="1200">
                <a:latin typeface="Tahoma"/>
                <a:ea typeface="Tahoma"/>
                <a:cs typeface="Tahoma"/>
                <a:sym typeface="Tahoma"/>
              </a:rPr>
            </a:br>
            <a:r>
              <a:rPr sz="1200">
                <a:latin typeface="Tahoma"/>
                <a:ea typeface="Tahoma"/>
                <a:cs typeface="Tahoma"/>
                <a:sym typeface="Tahoma"/>
              </a:rPr>
              <a:t>  und übertragen den Ultraschall</a:t>
            </a:r>
            <a:endParaRPr sz="1200">
              <a:latin typeface="Tahoma"/>
              <a:ea typeface="Tahoma"/>
              <a:cs typeface="Tahoma"/>
              <a:sym typeface="Tahoma"/>
            </a:endParaRPr>
          </a:p>
        </p:txBody>
      </p:sp>
      <p:sp>
        <p:nvSpPr>
          <p:cNvPr id="384" name="Shape 384"/>
          <p:cNvSpPr/>
          <p:nvPr/>
        </p:nvSpPr>
        <p:spPr>
          <a:xfrm>
            <a:off x="323850" y="3644900"/>
            <a:ext cx="3671888" cy="37300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lvl1pPr>
              <a:lnSpc>
                <a:spcPct val="120000"/>
              </a:lnSpc>
              <a:spcBef>
                <a:spcPts val="400"/>
              </a:spcBef>
              <a:buClr>
                <a:srgbClr val="BBE0E3"/>
              </a:buClr>
              <a:buSzPct val="100000"/>
              <a:buFont typeface="Wingdings"/>
              <a:buChar char="■"/>
              <a:defRPr>
                <a:latin typeface="Tahoma"/>
                <a:ea typeface="Tahoma"/>
                <a:cs typeface="Tahoma"/>
                <a:sym typeface="Tahoma"/>
              </a:defRPr>
            </a:lvl1pPr>
          </a:lstStyle>
          <a:p>
            <a:pPr lvl="0"/>
            <a:r>
              <a:t> Die physiologische Wirkung</a:t>
            </a:r>
          </a:p>
        </p:txBody>
      </p:sp>
      <p:sp>
        <p:nvSpPr>
          <p:cNvPr id="385" name="Shape 385"/>
          <p:cNvSpPr/>
          <p:nvPr/>
        </p:nvSpPr>
        <p:spPr>
          <a:xfrm>
            <a:off x="592137" y="4076700"/>
            <a:ext cx="3043238" cy="11226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120000"/>
              </a:lnSpc>
              <a:spcBef>
                <a:spcPts val="200"/>
              </a:spcBef>
            </a:pPr>
            <a:r>
              <a:rPr sz="1200">
                <a:latin typeface="Tahoma"/>
                <a:ea typeface="Tahoma"/>
                <a:cs typeface="Tahoma"/>
                <a:sym typeface="Tahoma"/>
              </a:rPr>
              <a:t>- Alphazustand</a:t>
            </a:r>
            <a:br>
              <a:rPr sz="1200">
                <a:latin typeface="Tahoma"/>
                <a:ea typeface="Tahoma"/>
                <a:cs typeface="Tahoma"/>
                <a:sym typeface="Tahoma"/>
              </a:rPr>
            </a:br>
            <a:r>
              <a:rPr sz="1200">
                <a:latin typeface="Tahoma"/>
                <a:ea typeface="Tahoma"/>
                <a:cs typeface="Tahoma"/>
                <a:sym typeface="Tahoma"/>
              </a:rPr>
              <a:t>- Synchronisation der Gehirnhälften</a:t>
            </a:r>
            <a:br>
              <a:rPr sz="1200">
                <a:latin typeface="Tahoma"/>
                <a:ea typeface="Tahoma"/>
                <a:cs typeface="Tahoma"/>
                <a:sym typeface="Tahoma"/>
              </a:rPr>
            </a:br>
            <a:r>
              <a:rPr sz="1200">
                <a:latin typeface="Tahoma"/>
                <a:ea typeface="Tahoma"/>
                <a:cs typeface="Tahoma"/>
                <a:sym typeface="Tahoma"/>
              </a:rPr>
              <a:t>- Entspannung und Meridianausgleich</a:t>
            </a:r>
            <a:br>
              <a:rPr sz="1200">
                <a:latin typeface="Tahoma"/>
                <a:ea typeface="Tahoma"/>
                <a:cs typeface="Tahoma"/>
                <a:sym typeface="Tahoma"/>
              </a:rPr>
            </a:br>
            <a:r>
              <a:rPr sz="1200">
                <a:latin typeface="Tahoma"/>
                <a:ea typeface="Tahoma"/>
                <a:cs typeface="Tahoma"/>
                <a:sym typeface="Tahoma"/>
              </a:rPr>
              <a:t>- Erhöhung der Durchblutung</a:t>
            </a:r>
            <a:br>
              <a:rPr sz="1200">
                <a:latin typeface="Tahoma"/>
                <a:ea typeface="Tahoma"/>
                <a:cs typeface="Tahoma"/>
                <a:sym typeface="Tahoma"/>
              </a:rPr>
            </a:br>
            <a:r>
              <a:rPr sz="1200">
                <a:latin typeface="Tahoma"/>
                <a:ea typeface="Tahoma"/>
                <a:cs typeface="Tahoma"/>
                <a:sym typeface="Tahoma"/>
              </a:rPr>
              <a:t>- Senkung von Puls- und Atemfrequenz</a:t>
            </a:r>
          </a:p>
        </p:txBody>
      </p:sp>
      <p:grpSp>
        <p:nvGrpSpPr>
          <p:cNvPr id="388" name="Group 388"/>
          <p:cNvGrpSpPr/>
          <p:nvPr/>
        </p:nvGrpSpPr>
        <p:grpSpPr>
          <a:xfrm>
            <a:off x="3350789" y="1692804"/>
            <a:ext cx="3192559" cy="2051823"/>
            <a:chOff x="-50800" y="-38100"/>
            <a:chExt cx="3192558" cy="2051822"/>
          </a:xfrm>
        </p:grpSpPr>
        <p:pic>
          <p:nvPicPr>
            <p:cNvPr id="387" name="thermografie_1.jpg"/>
            <p:cNvPicPr/>
            <p:nvPr/>
          </p:nvPicPr>
          <p:blipFill>
            <a:blip r:embed="rId3">
              <a:extLst/>
            </a:blip>
            <a:stretch>
              <a:fillRect/>
            </a:stretch>
          </p:blipFill>
          <p:spPr>
            <a:xfrm>
              <a:off x="0" y="0"/>
              <a:ext cx="3090959" cy="1899423"/>
            </a:xfrm>
            <a:prstGeom prst="rect">
              <a:avLst/>
            </a:prstGeom>
            <a:ln>
              <a:noFill/>
            </a:ln>
            <a:effectLst/>
          </p:spPr>
        </p:pic>
        <p:pic>
          <p:nvPicPr>
            <p:cNvPr id="386" name=""/>
            <p:cNvPicPr/>
            <p:nvPr/>
          </p:nvPicPr>
          <p:blipFill>
            <a:blip r:embed="rId4">
              <a:extLst/>
            </a:blip>
            <a:stretch>
              <a:fillRect/>
            </a:stretch>
          </p:blipFill>
          <p:spPr>
            <a:xfrm>
              <a:off x="-50800" y="-38100"/>
              <a:ext cx="3192559" cy="2051823"/>
            </a:xfrm>
            <a:prstGeom prst="rect">
              <a:avLst/>
            </a:prstGeom>
            <a:effectLst/>
          </p:spPr>
        </p:pic>
      </p:grpSp>
      <p:grpSp>
        <p:nvGrpSpPr>
          <p:cNvPr id="391" name="Group 391"/>
          <p:cNvGrpSpPr/>
          <p:nvPr/>
        </p:nvGrpSpPr>
        <p:grpSpPr>
          <a:xfrm>
            <a:off x="5765036" y="1941634"/>
            <a:ext cx="3232091" cy="2051823"/>
            <a:chOff x="-50800" y="-38100"/>
            <a:chExt cx="3232089" cy="2051822"/>
          </a:xfrm>
        </p:grpSpPr>
        <p:pic>
          <p:nvPicPr>
            <p:cNvPr id="390" name="thermografie_2.jpg"/>
            <p:cNvPicPr/>
            <p:nvPr/>
          </p:nvPicPr>
          <p:blipFill>
            <a:blip r:embed="rId5">
              <a:extLst/>
            </a:blip>
            <a:stretch>
              <a:fillRect/>
            </a:stretch>
          </p:blipFill>
          <p:spPr>
            <a:xfrm>
              <a:off x="0" y="0"/>
              <a:ext cx="3130490" cy="1899423"/>
            </a:xfrm>
            <a:prstGeom prst="rect">
              <a:avLst/>
            </a:prstGeom>
            <a:ln>
              <a:noFill/>
            </a:ln>
            <a:effectLst/>
          </p:spPr>
        </p:pic>
        <p:pic>
          <p:nvPicPr>
            <p:cNvPr id="389" name=""/>
            <p:cNvPicPr/>
            <p:nvPr/>
          </p:nvPicPr>
          <p:blipFill>
            <a:blip r:embed="rId6">
              <a:extLst/>
            </a:blip>
            <a:stretch>
              <a:fillRect/>
            </a:stretch>
          </p:blipFill>
          <p:spPr>
            <a:xfrm>
              <a:off x="-50800" y="-38100"/>
              <a:ext cx="3232090" cy="2051823"/>
            </a:xfrm>
            <a:prstGeom prst="rect">
              <a:avLst/>
            </a:prstGeom>
            <a:effectLst/>
          </p:spPr>
        </p:pic>
      </p:grpSp>
      <p:sp>
        <p:nvSpPr>
          <p:cNvPr id="392" name="Shape 392"/>
          <p:cNvSpPr/>
          <p:nvPr/>
        </p:nvSpPr>
        <p:spPr>
          <a:xfrm>
            <a:off x="3727449" y="3639375"/>
            <a:ext cx="1944689" cy="3840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800">
                <a:latin typeface="Tahoma"/>
                <a:ea typeface="Tahoma"/>
                <a:cs typeface="Tahoma"/>
                <a:sym typeface="Tahoma"/>
              </a:rPr>
              <a:t>Thermografiemessung vor einer</a:t>
            </a:r>
            <a:br>
              <a:rPr sz="800">
                <a:latin typeface="Tahoma"/>
                <a:ea typeface="Tahoma"/>
                <a:cs typeface="Tahoma"/>
                <a:sym typeface="Tahoma"/>
              </a:rPr>
            </a:br>
            <a:r>
              <a:rPr sz="800">
                <a:latin typeface="Tahoma"/>
                <a:ea typeface="Tahoma"/>
                <a:cs typeface="Tahoma"/>
                <a:sym typeface="Tahoma"/>
              </a:rPr>
              <a:t>neoos</a:t>
            </a:r>
            <a:r>
              <a:rPr baseline="69999" sz="800">
                <a:latin typeface="Tahoma"/>
                <a:ea typeface="Tahoma"/>
                <a:cs typeface="Tahoma"/>
                <a:sym typeface="Tahoma"/>
              </a:rPr>
              <a:t>®</a:t>
            </a:r>
            <a:r>
              <a:rPr sz="800">
                <a:latin typeface="Tahoma"/>
                <a:ea typeface="Tahoma"/>
                <a:cs typeface="Tahoma"/>
                <a:sym typeface="Tahoma"/>
              </a:rPr>
              <a:t> Anwendung</a:t>
            </a:r>
          </a:p>
        </p:txBody>
      </p:sp>
      <p:sp>
        <p:nvSpPr>
          <p:cNvPr id="393" name="Shape 393"/>
          <p:cNvSpPr/>
          <p:nvPr/>
        </p:nvSpPr>
        <p:spPr>
          <a:xfrm>
            <a:off x="6978120" y="3943350"/>
            <a:ext cx="2160589" cy="3553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800"/>
              <a:t>Thermografiemessung nach einer 30minütigen neoos</a:t>
            </a:r>
            <a:r>
              <a:rPr baseline="69999" sz="800"/>
              <a:t>®</a:t>
            </a:r>
            <a:r>
              <a:rPr sz="800"/>
              <a:t> Anwendung</a:t>
            </a:r>
          </a:p>
        </p:txBody>
      </p:sp>
      <p:sp>
        <p:nvSpPr>
          <p:cNvPr id="394" name="Shape 394"/>
          <p:cNvSpPr/>
          <p:nvPr/>
        </p:nvSpPr>
        <p:spPr>
          <a:xfrm>
            <a:off x="323850" y="5562600"/>
            <a:ext cx="3671888" cy="37300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20000"/>
              </a:lnSpc>
              <a:spcBef>
                <a:spcPts val="400"/>
              </a:spcBef>
              <a:buClr>
                <a:srgbClr val="BBE0E3"/>
              </a:buClr>
              <a:buSzPct val="100000"/>
              <a:buFont typeface="Wingdings"/>
              <a:buChar char="■"/>
            </a:pPr>
            <a:r>
              <a:rPr>
                <a:latin typeface="Tahoma"/>
                <a:ea typeface="Tahoma"/>
                <a:cs typeface="Tahoma"/>
                <a:sym typeface="Tahoma"/>
              </a:rPr>
              <a:t> neoos</a:t>
            </a:r>
            <a:r>
              <a:rPr baseline="30000">
                <a:latin typeface="Tahoma"/>
                <a:ea typeface="Tahoma"/>
                <a:cs typeface="Tahoma"/>
                <a:sym typeface="Tahoma"/>
              </a:rPr>
              <a:t>®</a:t>
            </a:r>
            <a:r>
              <a:rPr>
                <a:latin typeface="Tahoma"/>
                <a:ea typeface="Tahoma"/>
                <a:cs typeface="Tahoma"/>
                <a:sym typeface="Tahoma"/>
              </a:rPr>
              <a:t> - die Oase der Ruhe</a:t>
            </a:r>
          </a:p>
        </p:txBody>
      </p:sp>
      <p:sp>
        <p:nvSpPr>
          <p:cNvPr id="395" name="Shape 395"/>
          <p:cNvSpPr/>
          <p:nvPr/>
        </p:nvSpPr>
        <p:spPr>
          <a:xfrm>
            <a:off x="592137" y="5994400"/>
            <a:ext cx="3043238" cy="4826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120000"/>
              </a:lnSpc>
              <a:spcBef>
                <a:spcPts val="200"/>
              </a:spcBef>
            </a:pPr>
            <a:r>
              <a:rPr sz="1200">
                <a:latin typeface="Tahoma"/>
                <a:ea typeface="Tahoma"/>
                <a:cs typeface="Tahoma"/>
                <a:sym typeface="Tahoma"/>
              </a:rPr>
              <a:t>- Entspannung auf Knopfdruck</a:t>
            </a:r>
            <a:br>
              <a:rPr sz="1200">
                <a:latin typeface="Tahoma"/>
                <a:ea typeface="Tahoma"/>
                <a:cs typeface="Tahoma"/>
                <a:sym typeface="Tahoma"/>
              </a:rPr>
            </a:br>
            <a:r>
              <a:rPr sz="1200">
                <a:latin typeface="Tahoma"/>
                <a:ea typeface="Tahoma"/>
                <a:cs typeface="Tahoma"/>
                <a:sym typeface="Tahoma"/>
              </a:rPr>
              <a:t>- Tragbar am Gürtel ohne Zeitaufwand</a:t>
            </a:r>
          </a:p>
        </p:txBody>
      </p:sp>
      <p:pic>
        <p:nvPicPr>
          <p:cNvPr id="396" name="neoos_freigestellt_sg.gif"/>
          <p:cNvPicPr/>
          <p:nvPr/>
        </p:nvPicPr>
        <p:blipFill>
          <a:blip r:embed="rId7">
            <a:extLst/>
          </a:blip>
          <a:stretch>
            <a:fillRect/>
          </a:stretch>
        </p:blipFill>
        <p:spPr>
          <a:xfrm>
            <a:off x="3277559" y="4155016"/>
            <a:ext cx="4027005" cy="2911089"/>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382"/>
                                        </p:tgtEl>
                                        <p:attrNameLst>
                                          <p:attrName>style.visibility</p:attrName>
                                        </p:attrNameLst>
                                      </p:cBhvr>
                                      <p:to>
                                        <p:strVal val="visible"/>
                                      </p:to>
                                    </p:set>
                                    <p:anim calcmode="lin" valueType="num">
                                      <p:cBhvr>
                                        <p:cTn id="7" dur="500" fill="hold"/>
                                        <p:tgtEl>
                                          <p:spTgt spid="382"/>
                                        </p:tgtEl>
                                        <p:attrNameLst>
                                          <p:attrName>ppt_x</p:attrName>
                                        </p:attrNameLst>
                                      </p:cBhvr>
                                      <p:tavLst>
                                        <p:tav tm="0">
                                          <p:val>
                                            <p:strVal val="#ppt_x"/>
                                          </p:val>
                                        </p:tav>
                                        <p:tav tm="100000">
                                          <p:val>
                                            <p:strVal val="#ppt_x"/>
                                          </p:val>
                                        </p:tav>
                                      </p:tavLst>
                                    </p:anim>
                                    <p:anim calcmode="lin" valueType="num">
                                      <p:cBhvr>
                                        <p:cTn id="8" dur="500" fill="hold"/>
                                        <p:tgtEl>
                                          <p:spTgt spid="38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nodeType="afterEffect" presetClass="entr" presetSubtype="4" presetID="2" grpId="2" fill="hold">
                                  <p:stCondLst>
                                    <p:cond delay="0"/>
                                  </p:stCondLst>
                                  <p:iterate type="el" backwards="0">
                                    <p:tmAbs val="0"/>
                                  </p:iterate>
                                  <p:childTnLst>
                                    <p:set>
                                      <p:cBhvr>
                                        <p:cTn id="11" fill="hold"/>
                                        <p:tgtEl>
                                          <p:spTgt spid="383"/>
                                        </p:tgtEl>
                                        <p:attrNameLst>
                                          <p:attrName>style.visibility</p:attrName>
                                        </p:attrNameLst>
                                      </p:cBhvr>
                                      <p:to>
                                        <p:strVal val="visible"/>
                                      </p:to>
                                    </p:set>
                                    <p:anim calcmode="lin" valueType="num">
                                      <p:cBhvr>
                                        <p:cTn id="12" dur="500" fill="hold"/>
                                        <p:tgtEl>
                                          <p:spTgt spid="383"/>
                                        </p:tgtEl>
                                        <p:attrNameLst>
                                          <p:attrName>ppt_x</p:attrName>
                                        </p:attrNameLst>
                                      </p:cBhvr>
                                      <p:tavLst>
                                        <p:tav tm="0">
                                          <p:val>
                                            <p:strVal val="#ppt_x"/>
                                          </p:val>
                                        </p:tav>
                                        <p:tav tm="100000">
                                          <p:val>
                                            <p:strVal val="#ppt_x"/>
                                          </p:val>
                                        </p:tav>
                                      </p:tavLst>
                                    </p:anim>
                                    <p:anim calcmode="lin" valueType="num">
                                      <p:cBhvr>
                                        <p:cTn id="13" dur="500" fill="hold"/>
                                        <p:tgtEl>
                                          <p:spTgt spid="38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4" presetID="2" grpId="3" fill="hold">
                                  <p:stCondLst>
                                    <p:cond delay="0"/>
                                  </p:stCondLst>
                                  <p:iterate type="el" backwards="0">
                                    <p:tmAbs val="0"/>
                                  </p:iterate>
                                  <p:childTnLst>
                                    <p:set>
                                      <p:cBhvr>
                                        <p:cTn id="17" fill="hold"/>
                                        <p:tgtEl>
                                          <p:spTgt spid="384"/>
                                        </p:tgtEl>
                                        <p:attrNameLst>
                                          <p:attrName>style.visibility</p:attrName>
                                        </p:attrNameLst>
                                      </p:cBhvr>
                                      <p:to>
                                        <p:strVal val="visible"/>
                                      </p:to>
                                    </p:set>
                                    <p:anim calcmode="lin" valueType="num">
                                      <p:cBhvr>
                                        <p:cTn id="18" dur="500" fill="hold"/>
                                        <p:tgtEl>
                                          <p:spTgt spid="384"/>
                                        </p:tgtEl>
                                        <p:attrNameLst>
                                          <p:attrName>ppt_x</p:attrName>
                                        </p:attrNameLst>
                                      </p:cBhvr>
                                      <p:tavLst>
                                        <p:tav tm="0">
                                          <p:val>
                                            <p:strVal val="#ppt_x"/>
                                          </p:val>
                                        </p:tav>
                                        <p:tav tm="100000">
                                          <p:val>
                                            <p:strVal val="#ppt_x"/>
                                          </p:val>
                                        </p:tav>
                                      </p:tavLst>
                                    </p:anim>
                                    <p:anim calcmode="lin" valueType="num">
                                      <p:cBhvr>
                                        <p:cTn id="19" dur="500" fill="hold"/>
                                        <p:tgtEl>
                                          <p:spTgt spid="384"/>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nodeType="afterEffect" presetClass="entr" presetSubtype="4" presetID="2" grpId="4" fill="hold">
                                  <p:stCondLst>
                                    <p:cond delay="0"/>
                                  </p:stCondLst>
                                  <p:iterate type="el" backwards="0">
                                    <p:tmAbs val="0"/>
                                  </p:iterate>
                                  <p:childTnLst>
                                    <p:set>
                                      <p:cBhvr>
                                        <p:cTn id="22" fill="hold"/>
                                        <p:tgtEl>
                                          <p:spTgt spid="385"/>
                                        </p:tgtEl>
                                        <p:attrNameLst>
                                          <p:attrName>style.visibility</p:attrName>
                                        </p:attrNameLst>
                                      </p:cBhvr>
                                      <p:to>
                                        <p:strVal val="visible"/>
                                      </p:to>
                                    </p:set>
                                    <p:anim calcmode="lin" valueType="num">
                                      <p:cBhvr>
                                        <p:cTn id="23" dur="500" fill="hold"/>
                                        <p:tgtEl>
                                          <p:spTgt spid="385"/>
                                        </p:tgtEl>
                                        <p:attrNameLst>
                                          <p:attrName>ppt_x</p:attrName>
                                        </p:attrNameLst>
                                      </p:cBhvr>
                                      <p:tavLst>
                                        <p:tav tm="0">
                                          <p:val>
                                            <p:strVal val="#ppt_x"/>
                                          </p:val>
                                        </p:tav>
                                        <p:tav tm="100000">
                                          <p:val>
                                            <p:strVal val="#ppt_x"/>
                                          </p:val>
                                        </p:tav>
                                      </p:tavLst>
                                    </p:anim>
                                    <p:anim calcmode="lin" valueType="num">
                                      <p:cBhvr>
                                        <p:cTn id="24" dur="500" fill="hold"/>
                                        <p:tgtEl>
                                          <p:spTgt spid="385"/>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nodeType="afterEffect" presetClass="entr" presetSubtype="0" presetID="15" grpId="5" fill="hold">
                                  <p:stCondLst>
                                    <p:cond delay="0"/>
                                  </p:stCondLst>
                                  <p:iterate type="el" backwards="0">
                                    <p:tmAbs val="0"/>
                                  </p:iterate>
                                  <p:childTnLst>
                                    <p:set>
                                      <p:cBhvr>
                                        <p:cTn id="27" fill="hold"/>
                                        <p:tgtEl>
                                          <p:spTgt spid="388"/>
                                        </p:tgtEl>
                                        <p:attrNameLst>
                                          <p:attrName>style.visibility</p:attrName>
                                        </p:attrNameLst>
                                      </p:cBhvr>
                                      <p:to>
                                        <p:strVal val="visible"/>
                                      </p:to>
                                    </p:set>
                                    <p:anim calcmode="lin" valueType="num">
                                      <p:cBhvr>
                                        <p:cTn id="28" dur="500" fill="hold"/>
                                        <p:tgtEl>
                                          <p:spTgt spid="388"/>
                                        </p:tgtEl>
                                        <p:attrNameLst>
                                          <p:attrName>ppt_w</p:attrName>
                                        </p:attrNameLst>
                                      </p:cBhvr>
                                      <p:tavLst>
                                        <p:tav tm="0">
                                          <p:val>
                                            <p:fltVal val="0"/>
                                          </p:val>
                                        </p:tav>
                                        <p:tav tm="100000">
                                          <p:val>
                                            <p:strVal val="#ppt_w"/>
                                          </p:val>
                                        </p:tav>
                                      </p:tavLst>
                                    </p:anim>
                                    <p:anim calcmode="lin" valueType="num">
                                      <p:cBhvr>
                                        <p:cTn id="29" dur="500" fill="hold"/>
                                        <p:tgtEl>
                                          <p:spTgt spid="388"/>
                                        </p:tgtEl>
                                        <p:attrNameLst>
                                          <p:attrName>ppt_h</p:attrName>
                                        </p:attrNameLst>
                                      </p:cBhvr>
                                      <p:tavLst>
                                        <p:tav tm="0">
                                          <p:val>
                                            <p:fltVal val="0"/>
                                          </p:val>
                                        </p:tav>
                                        <p:tav tm="100000">
                                          <p:val>
                                            <p:strVal val="#ppt_h"/>
                                          </p:val>
                                        </p:tav>
                                      </p:tavLst>
                                    </p:anim>
                                    <p:anim calcmode="lin" valueType="num">
                                      <p:cBhvr>
                                        <p:cTn id="30" dur="500" fill="hold"/>
                                        <p:tgtEl>
                                          <p:spTgt spid="388"/>
                                        </p:tgtEl>
                                        <p:attrNameLst>
                                          <p:attrName>ppt_x</p:attrName>
                                        </p:attrNameLst>
                                      </p:cBhvr>
                                      <p:tavLst>
                                        <p:tav tm="0" fmla="#ppt_x+(cos(-2*pi*(1-$))*-#ppt_x-sin(-2*pi*(1-$))*(1-#ppt_y))*(1-$)">
                                          <p:val>
                                            <p:fltVal val="0"/>
                                          </p:val>
                                        </p:tav>
                                        <p:tav tm="100000">
                                          <p:val>
                                            <p:fltVal val="1"/>
                                          </p:val>
                                        </p:tav>
                                      </p:tavLst>
                                    </p:anim>
                                    <p:anim calcmode="lin" valueType="num">
                                      <p:cBhvr>
                                        <p:cTn id="31" dur="500" fill="hold"/>
                                        <p:tgtEl>
                                          <p:spTgt spid="388"/>
                                        </p:tgtEl>
                                        <p:attrNameLst>
                                          <p:attrName>ppt_y</p:attrName>
                                        </p:attrNameLst>
                                      </p:cBhvr>
                                      <p:tavLst>
                                        <p:tav tm="0" fmla="#ppt_y+(sin(-2*pi*(1-$))*-#ppt_x+cos(-2*pi*(1-$))*(1-#ppt_y))*(1-$)">
                                          <p:val>
                                            <p:fltVal val="0"/>
                                          </p:val>
                                        </p:tav>
                                        <p:tav tm="100000">
                                          <p:val>
                                            <p:fltVal val="1"/>
                                          </p:val>
                                        </p:tav>
                                      </p:tavLst>
                                    </p:anim>
                                  </p:childTnLst>
                                </p:cTn>
                              </p:par>
                            </p:childTnLst>
                          </p:cTn>
                        </p:par>
                        <p:par>
                          <p:cTn id="32" fill="hold">
                            <p:stCondLst>
                              <p:cond delay="1500"/>
                            </p:stCondLst>
                            <p:childTnLst>
                              <p:par>
                                <p:cTn id="33" nodeType="afterEffect" presetClass="entr" presetSubtype="0" presetID="15" grpId="6" fill="hold">
                                  <p:stCondLst>
                                    <p:cond delay="0"/>
                                  </p:stCondLst>
                                  <p:iterate type="el" backwards="0">
                                    <p:tmAbs val="0"/>
                                  </p:iterate>
                                  <p:childTnLst>
                                    <p:set>
                                      <p:cBhvr>
                                        <p:cTn id="34" fill="hold"/>
                                        <p:tgtEl>
                                          <p:spTgt spid="392"/>
                                        </p:tgtEl>
                                        <p:attrNameLst>
                                          <p:attrName>style.visibility</p:attrName>
                                        </p:attrNameLst>
                                      </p:cBhvr>
                                      <p:to>
                                        <p:strVal val="visible"/>
                                      </p:to>
                                    </p:set>
                                    <p:anim calcmode="lin" valueType="num">
                                      <p:cBhvr>
                                        <p:cTn id="35" dur="500" fill="hold"/>
                                        <p:tgtEl>
                                          <p:spTgt spid="392"/>
                                        </p:tgtEl>
                                        <p:attrNameLst>
                                          <p:attrName>ppt_w</p:attrName>
                                        </p:attrNameLst>
                                      </p:cBhvr>
                                      <p:tavLst>
                                        <p:tav tm="0">
                                          <p:val>
                                            <p:fltVal val="0"/>
                                          </p:val>
                                        </p:tav>
                                        <p:tav tm="100000">
                                          <p:val>
                                            <p:strVal val="#ppt_w"/>
                                          </p:val>
                                        </p:tav>
                                      </p:tavLst>
                                    </p:anim>
                                    <p:anim calcmode="lin" valueType="num">
                                      <p:cBhvr>
                                        <p:cTn id="36" dur="500" fill="hold"/>
                                        <p:tgtEl>
                                          <p:spTgt spid="392"/>
                                        </p:tgtEl>
                                        <p:attrNameLst>
                                          <p:attrName>ppt_h</p:attrName>
                                        </p:attrNameLst>
                                      </p:cBhvr>
                                      <p:tavLst>
                                        <p:tav tm="0">
                                          <p:val>
                                            <p:fltVal val="0"/>
                                          </p:val>
                                        </p:tav>
                                        <p:tav tm="100000">
                                          <p:val>
                                            <p:strVal val="#ppt_h"/>
                                          </p:val>
                                        </p:tav>
                                      </p:tavLst>
                                    </p:anim>
                                    <p:anim calcmode="lin" valueType="num">
                                      <p:cBhvr>
                                        <p:cTn id="37" dur="500" fill="hold"/>
                                        <p:tgtEl>
                                          <p:spTgt spid="392"/>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392"/>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2000"/>
                            </p:stCondLst>
                            <p:childTnLst>
                              <p:par>
                                <p:cTn id="40" nodeType="afterEffect" presetClass="entr" presetSubtype="0" presetID="15" grpId="7" fill="hold">
                                  <p:stCondLst>
                                    <p:cond delay="0"/>
                                  </p:stCondLst>
                                  <p:iterate type="el" backwards="0">
                                    <p:tmAbs val="0"/>
                                  </p:iterate>
                                  <p:childTnLst>
                                    <p:set>
                                      <p:cBhvr>
                                        <p:cTn id="41" fill="hold"/>
                                        <p:tgtEl>
                                          <p:spTgt spid="391"/>
                                        </p:tgtEl>
                                        <p:attrNameLst>
                                          <p:attrName>style.visibility</p:attrName>
                                        </p:attrNameLst>
                                      </p:cBhvr>
                                      <p:to>
                                        <p:strVal val="visible"/>
                                      </p:to>
                                    </p:set>
                                    <p:anim calcmode="lin" valueType="num">
                                      <p:cBhvr>
                                        <p:cTn id="42" dur="500" fill="hold"/>
                                        <p:tgtEl>
                                          <p:spTgt spid="391"/>
                                        </p:tgtEl>
                                        <p:attrNameLst>
                                          <p:attrName>ppt_w</p:attrName>
                                        </p:attrNameLst>
                                      </p:cBhvr>
                                      <p:tavLst>
                                        <p:tav tm="0">
                                          <p:val>
                                            <p:fltVal val="0"/>
                                          </p:val>
                                        </p:tav>
                                        <p:tav tm="100000">
                                          <p:val>
                                            <p:strVal val="#ppt_w"/>
                                          </p:val>
                                        </p:tav>
                                      </p:tavLst>
                                    </p:anim>
                                    <p:anim calcmode="lin" valueType="num">
                                      <p:cBhvr>
                                        <p:cTn id="43" dur="500" fill="hold"/>
                                        <p:tgtEl>
                                          <p:spTgt spid="391"/>
                                        </p:tgtEl>
                                        <p:attrNameLst>
                                          <p:attrName>ppt_h</p:attrName>
                                        </p:attrNameLst>
                                      </p:cBhvr>
                                      <p:tavLst>
                                        <p:tav tm="0">
                                          <p:val>
                                            <p:fltVal val="0"/>
                                          </p:val>
                                        </p:tav>
                                        <p:tav tm="100000">
                                          <p:val>
                                            <p:strVal val="#ppt_h"/>
                                          </p:val>
                                        </p:tav>
                                      </p:tavLst>
                                    </p:anim>
                                    <p:anim calcmode="lin" valueType="num">
                                      <p:cBhvr>
                                        <p:cTn id="44" dur="500" fill="hold"/>
                                        <p:tgtEl>
                                          <p:spTgt spid="391"/>
                                        </p:tgtEl>
                                        <p:attrNameLst>
                                          <p:attrName>ppt_x</p:attrName>
                                        </p:attrNameLst>
                                      </p:cBhvr>
                                      <p:tavLst>
                                        <p:tav tm="0" fmla="#ppt_x+(cos(-2*pi*(1-$))*-#ppt_x-sin(-2*pi*(1-$))*(1-#ppt_y))*(1-$)">
                                          <p:val>
                                            <p:fltVal val="0"/>
                                          </p:val>
                                        </p:tav>
                                        <p:tav tm="100000">
                                          <p:val>
                                            <p:fltVal val="1"/>
                                          </p:val>
                                        </p:tav>
                                      </p:tavLst>
                                    </p:anim>
                                    <p:anim calcmode="lin" valueType="num">
                                      <p:cBhvr>
                                        <p:cTn id="45" dur="500" fill="hold"/>
                                        <p:tgtEl>
                                          <p:spTgt spid="391"/>
                                        </p:tgtEl>
                                        <p:attrNameLst>
                                          <p:attrName>ppt_y</p:attrName>
                                        </p:attrNameLst>
                                      </p:cBhvr>
                                      <p:tavLst>
                                        <p:tav tm="0" fmla="#ppt_y+(sin(-2*pi*(1-$))*-#ppt_x+cos(-2*pi*(1-$))*(1-#ppt_y))*(1-$)">
                                          <p:val>
                                            <p:fltVal val="0"/>
                                          </p:val>
                                        </p:tav>
                                        <p:tav tm="100000">
                                          <p:val>
                                            <p:fltVal val="1"/>
                                          </p:val>
                                        </p:tav>
                                      </p:tavLst>
                                    </p:anim>
                                  </p:childTnLst>
                                </p:cTn>
                              </p:par>
                            </p:childTnLst>
                          </p:cTn>
                        </p:par>
                        <p:par>
                          <p:cTn id="46" fill="hold">
                            <p:stCondLst>
                              <p:cond delay="2500"/>
                            </p:stCondLst>
                            <p:childTnLst>
                              <p:par>
                                <p:cTn id="47" nodeType="afterEffect" presetClass="entr" presetSubtype="0" presetID="15" grpId="8" fill="hold">
                                  <p:stCondLst>
                                    <p:cond delay="0"/>
                                  </p:stCondLst>
                                  <p:iterate type="el" backwards="0">
                                    <p:tmAbs val="0"/>
                                  </p:iterate>
                                  <p:childTnLst>
                                    <p:set>
                                      <p:cBhvr>
                                        <p:cTn id="48" fill="hold"/>
                                        <p:tgtEl>
                                          <p:spTgt spid="393"/>
                                        </p:tgtEl>
                                        <p:attrNameLst>
                                          <p:attrName>style.visibility</p:attrName>
                                        </p:attrNameLst>
                                      </p:cBhvr>
                                      <p:to>
                                        <p:strVal val="visible"/>
                                      </p:to>
                                    </p:set>
                                    <p:anim calcmode="lin" valueType="num">
                                      <p:cBhvr>
                                        <p:cTn id="49" dur="500" fill="hold"/>
                                        <p:tgtEl>
                                          <p:spTgt spid="393"/>
                                        </p:tgtEl>
                                        <p:attrNameLst>
                                          <p:attrName>ppt_w</p:attrName>
                                        </p:attrNameLst>
                                      </p:cBhvr>
                                      <p:tavLst>
                                        <p:tav tm="0">
                                          <p:val>
                                            <p:fltVal val="0"/>
                                          </p:val>
                                        </p:tav>
                                        <p:tav tm="100000">
                                          <p:val>
                                            <p:strVal val="#ppt_w"/>
                                          </p:val>
                                        </p:tav>
                                      </p:tavLst>
                                    </p:anim>
                                    <p:anim calcmode="lin" valueType="num">
                                      <p:cBhvr>
                                        <p:cTn id="50" dur="500" fill="hold"/>
                                        <p:tgtEl>
                                          <p:spTgt spid="393"/>
                                        </p:tgtEl>
                                        <p:attrNameLst>
                                          <p:attrName>ppt_h</p:attrName>
                                        </p:attrNameLst>
                                      </p:cBhvr>
                                      <p:tavLst>
                                        <p:tav tm="0">
                                          <p:val>
                                            <p:fltVal val="0"/>
                                          </p:val>
                                        </p:tav>
                                        <p:tav tm="100000">
                                          <p:val>
                                            <p:strVal val="#ppt_h"/>
                                          </p:val>
                                        </p:tav>
                                      </p:tavLst>
                                    </p:anim>
                                    <p:anim calcmode="lin" valueType="num">
                                      <p:cBhvr>
                                        <p:cTn id="51" dur="500" fill="hold"/>
                                        <p:tgtEl>
                                          <p:spTgt spid="393"/>
                                        </p:tgtEl>
                                        <p:attrNameLst>
                                          <p:attrName>ppt_x</p:attrName>
                                        </p:attrNameLst>
                                      </p:cBhvr>
                                      <p:tavLst>
                                        <p:tav tm="0" fmla="#ppt_x+(cos(-2*pi*(1-$))*-#ppt_x-sin(-2*pi*(1-$))*(1-#ppt_y))*(1-$)">
                                          <p:val>
                                            <p:fltVal val="0"/>
                                          </p:val>
                                        </p:tav>
                                        <p:tav tm="100000">
                                          <p:val>
                                            <p:fltVal val="1"/>
                                          </p:val>
                                        </p:tav>
                                      </p:tavLst>
                                    </p:anim>
                                    <p:anim calcmode="lin" valueType="num">
                                      <p:cBhvr>
                                        <p:cTn id="52" dur="500" fill="hold"/>
                                        <p:tgtEl>
                                          <p:spTgt spid="3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nodeType="clickEffect" presetClass="entr" presetSubtype="4" presetID="2" grpId="9" fill="hold">
                                  <p:stCondLst>
                                    <p:cond delay="0"/>
                                  </p:stCondLst>
                                  <p:iterate type="el" backwards="0">
                                    <p:tmAbs val="0"/>
                                  </p:iterate>
                                  <p:childTnLst>
                                    <p:set>
                                      <p:cBhvr>
                                        <p:cTn id="56" fill="hold"/>
                                        <p:tgtEl>
                                          <p:spTgt spid="394"/>
                                        </p:tgtEl>
                                        <p:attrNameLst>
                                          <p:attrName>style.visibility</p:attrName>
                                        </p:attrNameLst>
                                      </p:cBhvr>
                                      <p:to>
                                        <p:strVal val="visible"/>
                                      </p:to>
                                    </p:set>
                                    <p:anim calcmode="lin" valueType="num">
                                      <p:cBhvr>
                                        <p:cTn id="57" dur="500" fill="hold"/>
                                        <p:tgtEl>
                                          <p:spTgt spid="394"/>
                                        </p:tgtEl>
                                        <p:attrNameLst>
                                          <p:attrName>ppt_x</p:attrName>
                                        </p:attrNameLst>
                                      </p:cBhvr>
                                      <p:tavLst>
                                        <p:tav tm="0">
                                          <p:val>
                                            <p:strVal val="#ppt_x"/>
                                          </p:val>
                                        </p:tav>
                                        <p:tav tm="100000">
                                          <p:val>
                                            <p:strVal val="#ppt_x"/>
                                          </p:val>
                                        </p:tav>
                                      </p:tavLst>
                                    </p:anim>
                                    <p:anim calcmode="lin" valueType="num">
                                      <p:cBhvr>
                                        <p:cTn id="58" dur="500" fill="hold"/>
                                        <p:tgtEl>
                                          <p:spTgt spid="394"/>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nodeType="afterEffect" presetClass="entr" presetSubtype="4" presetID="2" grpId="10" fill="hold">
                                  <p:stCondLst>
                                    <p:cond delay="0"/>
                                  </p:stCondLst>
                                  <p:iterate type="el" backwards="0">
                                    <p:tmAbs val="0"/>
                                  </p:iterate>
                                  <p:childTnLst>
                                    <p:set>
                                      <p:cBhvr>
                                        <p:cTn id="61" fill="hold"/>
                                        <p:tgtEl>
                                          <p:spTgt spid="395"/>
                                        </p:tgtEl>
                                        <p:attrNameLst>
                                          <p:attrName>style.visibility</p:attrName>
                                        </p:attrNameLst>
                                      </p:cBhvr>
                                      <p:to>
                                        <p:strVal val="visible"/>
                                      </p:to>
                                    </p:set>
                                    <p:anim calcmode="lin" valueType="num">
                                      <p:cBhvr>
                                        <p:cTn id="62" dur="500" fill="hold"/>
                                        <p:tgtEl>
                                          <p:spTgt spid="395"/>
                                        </p:tgtEl>
                                        <p:attrNameLst>
                                          <p:attrName>ppt_x</p:attrName>
                                        </p:attrNameLst>
                                      </p:cBhvr>
                                      <p:tavLst>
                                        <p:tav tm="0">
                                          <p:val>
                                            <p:strVal val="#ppt_x"/>
                                          </p:val>
                                        </p:tav>
                                        <p:tav tm="100000">
                                          <p:val>
                                            <p:strVal val="#ppt_x"/>
                                          </p:val>
                                        </p:tav>
                                      </p:tavLst>
                                    </p:anim>
                                    <p:anim calcmode="lin" valueType="num">
                                      <p:cBhvr>
                                        <p:cTn id="63" dur="500" fill="hold"/>
                                        <p:tgtEl>
                                          <p:spTgt spid="395"/>
                                        </p:tgtEl>
                                        <p:attrNameLst>
                                          <p:attrName>ppt_y</p:attrName>
                                        </p:attrNameLst>
                                      </p:cBhvr>
                                      <p:tavLst>
                                        <p:tav tm="0">
                                          <p:val>
                                            <p:strVal val="1+#ppt_h/2"/>
                                          </p:val>
                                        </p:tav>
                                        <p:tav tm="100000">
                                          <p:val>
                                            <p:strVal val="#ppt_y"/>
                                          </p:val>
                                        </p:tav>
                                      </p:tavLst>
                                    </p:anim>
                                  </p:childTnLst>
                                </p:cTn>
                              </p:par>
                            </p:childTnLst>
                          </p:cTn>
                        </p:par>
                        <p:par>
                          <p:cTn id="64" fill="hold">
                            <p:stCondLst>
                              <p:cond delay="1000"/>
                            </p:stCondLst>
                            <p:childTnLst>
                              <p:par>
                                <p:cTn id="65" nodeType="afterEffect" presetClass="entr" presetSubtype="4" presetID="2" grpId="11" fill="hold">
                                  <p:stCondLst>
                                    <p:cond delay="0"/>
                                  </p:stCondLst>
                                  <p:iterate type="el" backwards="0">
                                    <p:tmAbs val="0"/>
                                  </p:iterate>
                                  <p:childTnLst>
                                    <p:set>
                                      <p:cBhvr>
                                        <p:cTn id="66" fill="hold"/>
                                        <p:tgtEl>
                                          <p:spTgt spid="380"/>
                                        </p:tgtEl>
                                        <p:attrNameLst>
                                          <p:attrName>style.visibility</p:attrName>
                                        </p:attrNameLst>
                                      </p:cBhvr>
                                      <p:to>
                                        <p:strVal val="visible"/>
                                      </p:to>
                                    </p:set>
                                    <p:anim calcmode="lin" valueType="num">
                                      <p:cBhvr>
                                        <p:cTn id="67" dur="500" fill="hold"/>
                                        <p:tgtEl>
                                          <p:spTgt spid="380"/>
                                        </p:tgtEl>
                                        <p:attrNameLst>
                                          <p:attrName>ppt_x</p:attrName>
                                        </p:attrNameLst>
                                      </p:cBhvr>
                                      <p:tavLst>
                                        <p:tav tm="0">
                                          <p:val>
                                            <p:strVal val="#ppt_x"/>
                                          </p:val>
                                        </p:tav>
                                        <p:tav tm="100000">
                                          <p:val>
                                            <p:strVal val="#ppt_x"/>
                                          </p:val>
                                        </p:tav>
                                      </p:tavLst>
                                    </p:anim>
                                    <p:anim calcmode="lin" valueType="num">
                                      <p:cBhvr>
                                        <p:cTn id="68" dur="500" fill="hold"/>
                                        <p:tgtEl>
                                          <p:spTgt spid="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1"/>
      <p:bldP build="whole" bldLvl="1" animBg="1" rev="0" advAuto="0" spid="388" grpId="5"/>
      <p:bldP build="whole" bldLvl="1" animBg="1" rev="0" advAuto="0" spid="385" grpId="4"/>
      <p:bldP build="whole" bldLvl="1" animBg="1" rev="0" advAuto="0" spid="393" grpId="8"/>
      <p:bldP build="whole" bldLvl="1" animBg="1" rev="0" advAuto="0" spid="384" grpId="3"/>
      <p:bldP build="whole" bldLvl="1" animBg="1" rev="0" advAuto="0" spid="392" grpId="6"/>
      <p:bldP build="whole" bldLvl="1" animBg="1" rev="0" advAuto="0" spid="383" grpId="2"/>
      <p:bldP build="whole" bldLvl="1" animBg="1" rev="0" advAuto="0" spid="395" grpId="10"/>
      <p:bldP build="whole" bldLvl="1" animBg="1" rev="0" advAuto="0" spid="391" grpId="7"/>
      <p:bldP build="whole" bldLvl="1" animBg="1" rev="0" advAuto="0" spid="394" grpId="9"/>
      <p:bldP build="whole" bldLvl="1" animBg="1" rev="0" advAuto="0" spid="380" grpId="11"/>
    </p:bldLst>
  </p:timing>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00" name="Group 400"/>
          <p:cNvGrpSpPr/>
          <p:nvPr/>
        </p:nvGrpSpPr>
        <p:grpSpPr>
          <a:xfrm>
            <a:off x="797454" y="485245"/>
            <a:ext cx="4057651" cy="6057901"/>
            <a:chOff x="-50800" y="-38100"/>
            <a:chExt cx="4057650" cy="6057900"/>
          </a:xfrm>
        </p:grpSpPr>
        <p:pic>
          <p:nvPicPr>
            <p:cNvPr id="399" name="image.png"/>
            <p:cNvPicPr/>
            <p:nvPr/>
          </p:nvPicPr>
          <p:blipFill>
            <a:blip r:embed="rId2">
              <a:extLst/>
            </a:blip>
            <a:stretch>
              <a:fillRect/>
            </a:stretch>
          </p:blipFill>
          <p:spPr>
            <a:xfrm>
              <a:off x="0" y="0"/>
              <a:ext cx="3956050" cy="5905500"/>
            </a:xfrm>
            <a:prstGeom prst="rect">
              <a:avLst/>
            </a:prstGeom>
            <a:ln>
              <a:noFill/>
            </a:ln>
            <a:effectLst/>
          </p:spPr>
        </p:pic>
        <p:pic>
          <p:nvPicPr>
            <p:cNvPr id="398" name=""/>
            <p:cNvPicPr/>
            <p:nvPr/>
          </p:nvPicPr>
          <p:blipFill>
            <a:blip r:embed="rId3">
              <a:extLst/>
            </a:blip>
            <a:stretch>
              <a:fillRect/>
            </a:stretch>
          </p:blipFill>
          <p:spPr>
            <a:xfrm>
              <a:off x="-50800" y="-38100"/>
              <a:ext cx="4057650" cy="6057900"/>
            </a:xfrm>
            <a:prstGeom prst="rect">
              <a:avLst/>
            </a:prstGeom>
            <a:effectLst/>
          </p:spPr>
        </p:pic>
      </p:grpSp>
      <p:sp>
        <p:nvSpPr>
          <p:cNvPr id="401" name="Shape 401"/>
          <p:cNvSpPr/>
          <p:nvPr/>
        </p:nvSpPr>
        <p:spPr>
          <a:xfrm>
            <a:off x="5338211" y="1818724"/>
            <a:ext cx="3240089" cy="33898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marL="342900" indent="-342900" algn="ctr">
              <a:lnSpc>
                <a:spcPct val="120000"/>
              </a:lnSpc>
              <a:spcBef>
                <a:spcPts val="300"/>
              </a:spcBef>
            </a:pPr>
            <a:r>
              <a:rPr sz="1600">
                <a:latin typeface="Verdana"/>
                <a:ea typeface="Verdana"/>
                <a:cs typeface="Verdana"/>
                <a:sym typeface="Verdana"/>
              </a:rPr>
              <a:t>Viele sehen die</a:t>
            </a:r>
            <a:endParaRPr sz="1600">
              <a:latin typeface="Verdana"/>
              <a:ea typeface="Verdana"/>
              <a:cs typeface="Verdana"/>
              <a:sym typeface="Verdana"/>
            </a:endParaRPr>
          </a:p>
          <a:p>
            <a:pPr lvl="0" marL="342900" indent="-342900" algn="ctr">
              <a:lnSpc>
                <a:spcPct val="120000"/>
              </a:lnSpc>
              <a:spcBef>
                <a:spcPts val="300"/>
              </a:spcBef>
            </a:pPr>
            <a:r>
              <a:rPr sz="1600">
                <a:latin typeface="Verdana"/>
                <a:ea typeface="Verdana"/>
                <a:cs typeface="Verdana"/>
                <a:sym typeface="Verdana"/>
              </a:rPr>
              <a:t>Dinge und fragen:</a:t>
            </a:r>
            <a:endParaRPr sz="1600">
              <a:latin typeface="Verdana"/>
              <a:ea typeface="Verdana"/>
              <a:cs typeface="Verdana"/>
              <a:sym typeface="Verdana"/>
            </a:endParaRPr>
          </a:p>
          <a:p>
            <a:pPr lvl="0" marL="342900" indent="-342900" algn="ctr">
              <a:lnSpc>
                <a:spcPct val="120000"/>
              </a:lnSpc>
              <a:spcBef>
                <a:spcPts val="300"/>
              </a:spcBef>
            </a:pPr>
            <a:r>
              <a:rPr sz="1600">
                <a:latin typeface="Verdana"/>
                <a:ea typeface="Verdana"/>
                <a:cs typeface="Verdana"/>
                <a:sym typeface="Verdana"/>
              </a:rPr>
              <a:t>„Warum?“</a:t>
            </a:r>
            <a:endParaRPr sz="1600">
              <a:latin typeface="Verdana"/>
              <a:ea typeface="Verdana"/>
              <a:cs typeface="Verdana"/>
              <a:sym typeface="Verdana"/>
            </a:endParaRPr>
          </a:p>
          <a:p>
            <a:pPr lvl="0" marL="342900" indent="-342900" algn="ctr">
              <a:lnSpc>
                <a:spcPct val="120000"/>
              </a:lnSpc>
              <a:spcBef>
                <a:spcPts val="400"/>
              </a:spcBef>
            </a:pPr>
            <a:endParaRPr sz="1600">
              <a:latin typeface="Verdana"/>
              <a:ea typeface="Verdana"/>
              <a:cs typeface="Verdana"/>
              <a:sym typeface="Verdana"/>
            </a:endParaRPr>
          </a:p>
          <a:p>
            <a:pPr lvl="0" marL="342900" indent="-342900" algn="ctr">
              <a:lnSpc>
                <a:spcPct val="120000"/>
              </a:lnSpc>
              <a:spcBef>
                <a:spcPts val="300"/>
              </a:spcBef>
            </a:pPr>
            <a:r>
              <a:rPr sz="1600">
                <a:latin typeface="Verdana"/>
                <a:ea typeface="Verdana"/>
                <a:cs typeface="Verdana"/>
                <a:sym typeface="Verdana"/>
              </a:rPr>
              <a:t>Ich aber träume</a:t>
            </a:r>
            <a:endParaRPr sz="1600">
              <a:latin typeface="Verdana"/>
              <a:ea typeface="Verdana"/>
              <a:cs typeface="Verdana"/>
              <a:sym typeface="Verdana"/>
            </a:endParaRPr>
          </a:p>
          <a:p>
            <a:pPr lvl="0" marL="342900" indent="-342900" algn="ctr">
              <a:lnSpc>
                <a:spcPct val="120000"/>
              </a:lnSpc>
              <a:spcBef>
                <a:spcPts val="300"/>
              </a:spcBef>
            </a:pPr>
            <a:r>
              <a:rPr sz="1600">
                <a:latin typeface="Verdana"/>
                <a:ea typeface="Verdana"/>
                <a:cs typeface="Verdana"/>
                <a:sym typeface="Verdana"/>
              </a:rPr>
              <a:t>von den Dingen,</a:t>
            </a:r>
            <a:endParaRPr sz="1600">
              <a:latin typeface="Verdana"/>
              <a:ea typeface="Verdana"/>
              <a:cs typeface="Verdana"/>
              <a:sym typeface="Verdana"/>
            </a:endParaRPr>
          </a:p>
          <a:p>
            <a:pPr lvl="0" marL="342900" indent="-342900" algn="ctr">
              <a:lnSpc>
                <a:spcPct val="120000"/>
              </a:lnSpc>
              <a:spcBef>
                <a:spcPts val="300"/>
              </a:spcBef>
            </a:pPr>
            <a:r>
              <a:rPr sz="1600">
                <a:latin typeface="Verdana"/>
                <a:ea typeface="Verdana"/>
                <a:cs typeface="Verdana"/>
                <a:sym typeface="Verdana"/>
              </a:rPr>
              <a:t>die in der Zukunft</a:t>
            </a:r>
            <a:endParaRPr sz="1600">
              <a:latin typeface="Verdana"/>
              <a:ea typeface="Verdana"/>
              <a:cs typeface="Verdana"/>
              <a:sym typeface="Verdana"/>
            </a:endParaRPr>
          </a:p>
          <a:p>
            <a:pPr lvl="0" marL="342900" indent="-342900" algn="ctr">
              <a:lnSpc>
                <a:spcPct val="120000"/>
              </a:lnSpc>
              <a:spcBef>
                <a:spcPts val="300"/>
              </a:spcBef>
            </a:pPr>
            <a:r>
              <a:rPr sz="1600">
                <a:latin typeface="Verdana"/>
                <a:ea typeface="Verdana"/>
                <a:cs typeface="Verdana"/>
                <a:sym typeface="Verdana"/>
              </a:rPr>
              <a:t>liegen und frage:</a:t>
            </a:r>
            <a:endParaRPr sz="1600">
              <a:latin typeface="Verdana"/>
              <a:ea typeface="Verdana"/>
              <a:cs typeface="Verdana"/>
              <a:sym typeface="Verdana"/>
            </a:endParaRPr>
          </a:p>
          <a:p>
            <a:pPr lvl="0" marL="342900" indent="-342900" algn="ctr">
              <a:lnSpc>
                <a:spcPct val="120000"/>
              </a:lnSpc>
              <a:spcBef>
                <a:spcPts val="400"/>
              </a:spcBef>
            </a:pPr>
            <a:endParaRPr sz="1600">
              <a:latin typeface="Verdana"/>
              <a:ea typeface="Verdana"/>
              <a:cs typeface="Verdana"/>
              <a:sym typeface="Verdana"/>
            </a:endParaRPr>
          </a:p>
          <a:p>
            <a:pPr lvl="0" marL="342900" indent="-342900" algn="ctr">
              <a:lnSpc>
                <a:spcPct val="120000"/>
              </a:lnSpc>
              <a:spcBef>
                <a:spcPts val="300"/>
              </a:spcBef>
            </a:pPr>
            <a:r>
              <a:rPr sz="1600">
                <a:latin typeface="Verdana Bold"/>
                <a:ea typeface="Verdana Bold"/>
                <a:cs typeface="Verdana Bold"/>
                <a:sym typeface="Verdana Bold"/>
              </a:rPr>
              <a:t>„Warum nicht?“</a:t>
            </a:r>
          </a:p>
        </p:txBody>
      </p:sp>
      <p:sp>
        <p:nvSpPr>
          <p:cNvPr id="402" name="Shape 402"/>
          <p:cNvSpPr/>
          <p:nvPr/>
        </p:nvSpPr>
        <p:spPr>
          <a:xfrm>
            <a:off x="7194550" y="5317066"/>
            <a:ext cx="957422" cy="243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000">
                <a:latin typeface="Tahoma"/>
                <a:ea typeface="Tahoma"/>
                <a:cs typeface="Tahoma"/>
                <a:sym typeface="Tahoma"/>
              </a:defRPr>
            </a:lvl1pPr>
          </a:lstStyle>
          <a:p>
            <a:pPr lvl="0">
              <a:defRPr sz="1800"/>
            </a:pPr>
            <a:r>
              <a:rPr sz="1000"/>
              <a:t>Bernhard Shaw</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5" grpId="1" fill="hold">
                                  <p:stCondLst>
                                    <p:cond delay="0"/>
                                  </p:stCondLst>
                                  <p:iterate type="el" backwards="0">
                                    <p:tmAbs val="0"/>
                                  </p:iterate>
                                  <p:childTnLst>
                                    <p:set>
                                      <p:cBhvr>
                                        <p:cTn id="6" fill="hold"/>
                                        <p:tgtEl>
                                          <p:spTgt spid="401"/>
                                        </p:tgtEl>
                                        <p:attrNameLst>
                                          <p:attrName>style.visibility</p:attrName>
                                        </p:attrNameLst>
                                      </p:cBhvr>
                                      <p:to>
                                        <p:strVal val="visible"/>
                                      </p:to>
                                    </p:set>
                                    <p:anim calcmode="lin" valueType="num">
                                      <p:cBhvr>
                                        <p:cTn id="7" dur="500" fill="hold"/>
                                        <p:tgtEl>
                                          <p:spTgt spid="401"/>
                                        </p:tgtEl>
                                        <p:attrNameLst>
                                          <p:attrName>ppt_w</p:attrName>
                                        </p:attrNameLst>
                                      </p:cBhvr>
                                      <p:tavLst>
                                        <p:tav tm="0">
                                          <p:val>
                                            <p:fltVal val="0"/>
                                          </p:val>
                                        </p:tav>
                                        <p:tav tm="100000">
                                          <p:val>
                                            <p:strVal val="#ppt_w"/>
                                          </p:val>
                                        </p:tav>
                                      </p:tavLst>
                                    </p:anim>
                                    <p:anim calcmode="lin" valueType="num">
                                      <p:cBhvr>
                                        <p:cTn id="8" dur="500" fill="hold"/>
                                        <p:tgtEl>
                                          <p:spTgt spid="401"/>
                                        </p:tgtEl>
                                        <p:attrNameLst>
                                          <p:attrName>ppt_h</p:attrName>
                                        </p:attrNameLst>
                                      </p:cBhvr>
                                      <p:tavLst>
                                        <p:tav tm="0">
                                          <p:val>
                                            <p:fltVal val="0"/>
                                          </p:val>
                                        </p:tav>
                                        <p:tav tm="100000">
                                          <p:val>
                                            <p:strVal val="#ppt_h"/>
                                          </p:val>
                                        </p:tav>
                                      </p:tavLst>
                                    </p:anim>
                                    <p:anim calcmode="lin" valueType="num">
                                      <p:cBhvr>
                                        <p:cTn id="9" dur="500" fill="hold"/>
                                        <p:tgtEl>
                                          <p:spTgt spid="401"/>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401"/>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nodeType="afterEffect" presetClass="entr" presetSubtype="0" presetID="15" grpId="2" fill="hold">
                                  <p:stCondLst>
                                    <p:cond delay="0"/>
                                  </p:stCondLst>
                                  <p:iterate type="el" backwards="0">
                                    <p:tmAbs val="0"/>
                                  </p:iterate>
                                  <p:childTnLst>
                                    <p:set>
                                      <p:cBhvr>
                                        <p:cTn id="13" fill="hold"/>
                                        <p:tgtEl>
                                          <p:spTgt spid="402"/>
                                        </p:tgtEl>
                                        <p:attrNameLst>
                                          <p:attrName>style.visibility</p:attrName>
                                        </p:attrNameLst>
                                      </p:cBhvr>
                                      <p:to>
                                        <p:strVal val="visible"/>
                                      </p:to>
                                    </p:set>
                                    <p:anim calcmode="lin" valueType="num">
                                      <p:cBhvr>
                                        <p:cTn id="14" dur="500" fill="hold"/>
                                        <p:tgtEl>
                                          <p:spTgt spid="402"/>
                                        </p:tgtEl>
                                        <p:attrNameLst>
                                          <p:attrName>ppt_w</p:attrName>
                                        </p:attrNameLst>
                                      </p:cBhvr>
                                      <p:tavLst>
                                        <p:tav tm="0">
                                          <p:val>
                                            <p:fltVal val="0"/>
                                          </p:val>
                                        </p:tav>
                                        <p:tav tm="100000">
                                          <p:val>
                                            <p:strVal val="#ppt_w"/>
                                          </p:val>
                                        </p:tav>
                                      </p:tavLst>
                                    </p:anim>
                                    <p:anim calcmode="lin" valueType="num">
                                      <p:cBhvr>
                                        <p:cTn id="15" dur="500" fill="hold"/>
                                        <p:tgtEl>
                                          <p:spTgt spid="402"/>
                                        </p:tgtEl>
                                        <p:attrNameLst>
                                          <p:attrName>ppt_h</p:attrName>
                                        </p:attrNameLst>
                                      </p:cBhvr>
                                      <p:tavLst>
                                        <p:tav tm="0">
                                          <p:val>
                                            <p:fltVal val="0"/>
                                          </p:val>
                                        </p:tav>
                                        <p:tav tm="100000">
                                          <p:val>
                                            <p:strVal val="#ppt_h"/>
                                          </p:val>
                                        </p:tav>
                                      </p:tavLst>
                                    </p:anim>
                                    <p:anim calcmode="lin" valueType="num">
                                      <p:cBhvr>
                                        <p:cTn id="16" dur="500" fill="hold"/>
                                        <p:tgtEl>
                                          <p:spTgt spid="402"/>
                                        </p:tgtEl>
                                        <p:attrNameLst>
                                          <p:attrName>ppt_x</p:attrName>
                                        </p:attrNameLst>
                                      </p:cBhvr>
                                      <p:tavLst>
                                        <p:tav tm="0" fmla="#ppt_x+(cos(-2*pi*(1-$))*-#ppt_x-sin(-2*pi*(1-$))*(1-#ppt_y))*(1-$)">
                                          <p:val>
                                            <p:fltVal val="0"/>
                                          </p:val>
                                        </p:tav>
                                        <p:tav tm="100000">
                                          <p:val>
                                            <p:fltVal val="1"/>
                                          </p:val>
                                        </p:tav>
                                      </p:tavLst>
                                    </p:anim>
                                    <p:anim calcmode="lin" valueType="num">
                                      <p:cBhvr>
                                        <p:cTn id="17" dur="500" fill="hold"/>
                                        <p:tgtEl>
                                          <p:spTgt spid="4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2" grpId="2"/>
      <p:bldP build="whole" bldLvl="1" animBg="1" rev="0" advAuto="0" spid="401"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 name="Shape 39"/>
          <p:cNvSpPr/>
          <p:nvPr/>
        </p:nvSpPr>
        <p:spPr>
          <a:xfrm>
            <a:off x="323850" y="1917700"/>
            <a:ext cx="8351838" cy="2900300"/>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marL="266700" indent="-266700">
              <a:lnSpc>
                <a:spcPct val="150000"/>
              </a:lnSpc>
              <a:buSzPct val="100000"/>
              <a:buFont typeface="Tahoma"/>
              <a:buAutoNum type="arabicPeriod" startAt="1"/>
            </a:pPr>
            <a:r>
              <a:rPr sz="1400">
                <a:latin typeface="Tahoma"/>
                <a:ea typeface="Tahoma"/>
                <a:cs typeface="Tahoma"/>
                <a:sym typeface="Tahoma"/>
              </a:rPr>
              <a:t>Der Klang der menschlichen Stimme geht aus dem Atem hervor</a:t>
            </a:r>
            <a:endParaRPr sz="1400">
              <a:latin typeface="Tahoma"/>
              <a:ea typeface="Tahoma"/>
              <a:cs typeface="Tahoma"/>
              <a:sym typeface="Tahoma"/>
            </a:endParaRPr>
          </a:p>
          <a:p>
            <a:pPr lvl="0" marL="266700" indent="-266700">
              <a:lnSpc>
                <a:spcPct val="150000"/>
              </a:lnSpc>
              <a:buSzPct val="100000"/>
              <a:buFont typeface="Tahoma"/>
              <a:buAutoNum type="arabicPeriod" startAt="1"/>
            </a:pPr>
            <a:r>
              <a:rPr sz="1400">
                <a:latin typeface="Tahoma"/>
                <a:ea typeface="Tahoma"/>
                <a:cs typeface="Tahoma"/>
                <a:sym typeface="Tahoma"/>
              </a:rPr>
              <a:t>Die Energie des Atems sorgt für „Leben“</a:t>
            </a:r>
            <a:endParaRPr sz="1400">
              <a:latin typeface="Tahoma"/>
              <a:ea typeface="Tahoma"/>
              <a:cs typeface="Tahoma"/>
              <a:sym typeface="Tahoma"/>
            </a:endParaRPr>
          </a:p>
          <a:p>
            <a:pPr lvl="0" marL="266700" indent="-266700">
              <a:lnSpc>
                <a:spcPct val="150000"/>
              </a:lnSpc>
              <a:buSzPct val="100000"/>
              <a:buFont typeface="Tahoma"/>
              <a:buAutoNum type="arabicPeriod" startAt="1"/>
            </a:pPr>
            <a:r>
              <a:rPr sz="1400">
                <a:latin typeface="Tahoma"/>
                <a:ea typeface="Tahoma"/>
                <a:cs typeface="Tahoma"/>
                <a:sym typeface="Tahoma"/>
              </a:rPr>
              <a:t>Die menschliche Stimme ist das sensibelste Medium, mit dem Körper, Geist und Seele angesprochen werden können.</a:t>
            </a:r>
            <a:endParaRPr sz="1400">
              <a:latin typeface="Tahoma"/>
              <a:ea typeface="Tahoma"/>
              <a:cs typeface="Tahoma"/>
              <a:sym typeface="Tahoma"/>
            </a:endParaRPr>
          </a:p>
          <a:p>
            <a:pPr lvl="0" marL="266700" indent="-266700">
              <a:lnSpc>
                <a:spcPct val="150000"/>
              </a:lnSpc>
              <a:buSzPct val="100000"/>
              <a:buFont typeface="Tahoma"/>
              <a:buAutoNum type="arabicPeriod" startAt="1"/>
            </a:pPr>
            <a:r>
              <a:rPr sz="1400">
                <a:latin typeface="Tahoma"/>
                <a:ea typeface="Tahoma"/>
                <a:cs typeface="Tahoma"/>
                <a:sym typeface="Tahoma"/>
              </a:rPr>
              <a:t>Klang generell und Stimme im besonderen hat unmittelbaren Zugang zu den Emotionen und zum Körper – und wirkt direkt auf das Immunsystem.</a:t>
            </a:r>
            <a:endParaRPr sz="1400">
              <a:latin typeface="Tahoma"/>
              <a:ea typeface="Tahoma"/>
              <a:cs typeface="Tahoma"/>
              <a:sym typeface="Tahoma"/>
            </a:endParaRPr>
          </a:p>
          <a:p>
            <a:pPr lvl="0" marL="266700" indent="-266700">
              <a:lnSpc>
                <a:spcPct val="150000"/>
              </a:lnSpc>
              <a:buSzPct val="100000"/>
              <a:buFont typeface="Tahoma"/>
              <a:buAutoNum type="arabicPeriod" startAt="1"/>
            </a:pPr>
            <a:r>
              <a:rPr sz="1400">
                <a:latin typeface="Tahoma"/>
                <a:ea typeface="Tahoma"/>
                <a:cs typeface="Tahoma"/>
                <a:sym typeface="Tahoma"/>
              </a:rPr>
              <a:t>Der individuelle Grundton steht für die „Grundschwingung“ eines Menschen. </a:t>
            </a:r>
            <a:endParaRPr sz="1400">
              <a:latin typeface="Tahoma"/>
              <a:ea typeface="Tahoma"/>
              <a:cs typeface="Tahoma"/>
              <a:sym typeface="Tahoma"/>
            </a:endParaRPr>
          </a:p>
          <a:p>
            <a:pPr lvl="0" marL="266700" indent="-266700">
              <a:lnSpc>
                <a:spcPct val="150000"/>
              </a:lnSpc>
              <a:buSzPct val="100000"/>
              <a:buFont typeface="Tahoma"/>
              <a:buAutoNum type="arabicPeriod" startAt="1"/>
            </a:pPr>
            <a:r>
              <a:rPr sz="1400">
                <a:latin typeface="Tahoma"/>
                <a:ea typeface="Tahoma"/>
                <a:cs typeface="Tahoma"/>
                <a:sym typeface="Tahoma"/>
              </a:rPr>
              <a:t>Die Kombination aus „Tönen“ und Grundtonanwendung über neoos</a:t>
            </a:r>
            <a:r>
              <a:rPr baseline="30000" sz="1400">
                <a:latin typeface="Tahoma"/>
                <a:ea typeface="Tahoma"/>
                <a:cs typeface="Tahoma"/>
                <a:sym typeface="Tahoma"/>
              </a:rPr>
              <a:t>®</a:t>
            </a:r>
            <a:r>
              <a:rPr sz="1400">
                <a:latin typeface="Tahoma"/>
                <a:ea typeface="Tahoma"/>
                <a:cs typeface="Tahoma"/>
                <a:sym typeface="Tahoma"/>
              </a:rPr>
              <a:t> ist eine einfache und schnelle Methode, sich in der persönlichen „Grundschwingung“ stabil zu halten.</a:t>
            </a:r>
          </a:p>
        </p:txBody>
      </p:sp>
      <p:sp>
        <p:nvSpPr>
          <p:cNvPr id="40" name="Shape 40"/>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Der „Grundton“ nach Mukunda</a:t>
            </a:r>
          </a:p>
        </p:txBody>
      </p:sp>
      <p:sp>
        <p:nvSpPr>
          <p:cNvPr id="41" name="Shape 41"/>
          <p:cNvSpPr/>
          <p:nvPr/>
        </p:nvSpPr>
        <p:spPr>
          <a:xfrm>
            <a:off x="323850" y="5162550"/>
            <a:ext cx="8135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Klang ist Schwingung, und Schwingung ist  Mathematik!</a:t>
            </a:r>
          </a:p>
        </p:txBody>
      </p:sp>
      <p:grpSp>
        <p:nvGrpSpPr>
          <p:cNvPr id="44" name="Group 44"/>
          <p:cNvGrpSpPr/>
          <p:nvPr/>
        </p:nvGrpSpPr>
        <p:grpSpPr>
          <a:xfrm>
            <a:off x="6036408" y="106044"/>
            <a:ext cx="2887459" cy="2294944"/>
            <a:chOff x="-50800" y="-38100"/>
            <a:chExt cx="2887457" cy="2294942"/>
          </a:xfrm>
        </p:grpSpPr>
        <p:pic>
          <p:nvPicPr>
            <p:cNvPr id="43" name="image.png"/>
            <p:cNvPicPr/>
            <p:nvPr/>
          </p:nvPicPr>
          <p:blipFill>
            <a:blip r:embed="rId2">
              <a:extLst/>
            </a:blip>
            <a:srcRect l="0" t="4640" r="3369" b="0"/>
            <a:stretch>
              <a:fillRect/>
            </a:stretch>
          </p:blipFill>
          <p:spPr>
            <a:xfrm>
              <a:off x="0" y="0"/>
              <a:ext cx="2785858" cy="2142543"/>
            </a:xfrm>
            <a:prstGeom prst="rect">
              <a:avLst/>
            </a:prstGeom>
            <a:ln>
              <a:noFill/>
            </a:ln>
            <a:effectLst/>
          </p:spPr>
        </p:pic>
        <p:pic>
          <p:nvPicPr>
            <p:cNvPr id="42" name=""/>
            <p:cNvPicPr/>
            <p:nvPr/>
          </p:nvPicPr>
          <p:blipFill>
            <a:blip r:embed="rId3">
              <a:extLst/>
            </a:blip>
            <a:stretch>
              <a:fillRect/>
            </a:stretch>
          </p:blipFill>
          <p:spPr>
            <a:xfrm>
              <a:off x="-50800" y="-38100"/>
              <a:ext cx="2887458" cy="2294943"/>
            </a:xfrm>
            <a:prstGeom prst="rect">
              <a:avLst/>
            </a:prstGeom>
            <a:effectLst/>
          </p:spPr>
        </p:pic>
      </p:grpSp>
      <p:pic>
        <p:nvPicPr>
          <p:cNvPr id="45" name="kosys_akademie_NEW_orange.jpg"/>
          <p:cNvPicPr/>
          <p:nvPr/>
        </p:nvPicPr>
        <p:blipFill>
          <a:blip r:embed="rId4">
            <a:extLst/>
          </a:blip>
          <a:stretch>
            <a:fillRect/>
          </a:stretch>
        </p:blipFill>
        <p:spPr>
          <a:xfrm>
            <a:off x="6188028" y="6345385"/>
            <a:ext cx="2584220" cy="369618"/>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39">
                                            <p:bg/>
                                          </p:spTgt>
                                        </p:tgtEl>
                                        <p:attrNameLst>
                                          <p:attrName>style.visibility</p:attrName>
                                        </p:attrNameLst>
                                      </p:cBhvr>
                                      <p:to>
                                        <p:strVal val="visible"/>
                                      </p:to>
                                    </p:set>
                                    <p:anim calcmode="lin" valueType="num">
                                      <p:cBhvr>
                                        <p:cTn id="7" dur="500" fill="hold"/>
                                        <p:tgtEl>
                                          <p:spTgt spid="39">
                                            <p:bg/>
                                          </p:spTgt>
                                        </p:tgtEl>
                                        <p:attrNameLst>
                                          <p:attrName>ppt_x</p:attrName>
                                        </p:attrNameLst>
                                      </p:cBhvr>
                                      <p:tavLst>
                                        <p:tav tm="0">
                                          <p:val>
                                            <p:strVal val="#ppt_x"/>
                                          </p:val>
                                        </p:tav>
                                        <p:tav tm="100000">
                                          <p:val>
                                            <p:strVal val="#ppt_x"/>
                                          </p:val>
                                        </p:tav>
                                      </p:tavLst>
                                    </p:anim>
                                    <p:anim calcmode="lin" valueType="num">
                                      <p:cBhvr>
                                        <p:cTn id="8" dur="500" fill="hold"/>
                                        <p:tgtEl>
                                          <p:spTgt spid="39">
                                            <p:bg/>
                                          </p:spTgt>
                                        </p:tgtEl>
                                        <p:attrNameLst>
                                          <p:attrName>ppt_y</p:attrName>
                                        </p:attrNameLst>
                                      </p:cBhvr>
                                      <p:tavLst>
                                        <p:tav tm="0">
                                          <p:val>
                                            <p:strVal val="1+#ppt_h/2"/>
                                          </p:val>
                                        </p:tav>
                                        <p:tav tm="100000">
                                          <p:val>
                                            <p:strVal val="#ppt_y"/>
                                          </p:val>
                                        </p:tav>
                                      </p:tavLst>
                                    </p:anim>
                                  </p:childTnLst>
                                </p:cTn>
                              </p:par>
                              <p:par>
                                <p:cTn id="9" presetClass="entr" presetSubtype="4" presetID="2" grpId="1" fill="hold">
                                  <p:stCondLst>
                                    <p:cond delay="0"/>
                                  </p:stCondLst>
                                  <p:iterate type="el" backwards="0">
                                    <p:tmAbs val="0"/>
                                  </p:iterate>
                                  <p:childTnLst>
                                    <p:set>
                                      <p:cBhvr>
                                        <p:cTn id="10" fill="hold"/>
                                        <p:tgtEl>
                                          <p:spTgt spid="39">
                                            <p:txEl>
                                              <p:pRg st="0" end="0"/>
                                            </p:txEl>
                                          </p:spTgt>
                                        </p:tgtEl>
                                        <p:attrNameLst>
                                          <p:attrName>style.visibility</p:attrName>
                                        </p:attrNameLst>
                                      </p:cBhvr>
                                      <p:to>
                                        <p:strVal val="visible"/>
                                      </p:to>
                                    </p:set>
                                    <p:anim calcmode="lin" valueType="num">
                                      <p:cBhvr>
                                        <p:cTn id="11" dur="50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4" presetID="2" grpId="1" fill="hold">
                                  <p:stCondLst>
                                    <p:cond delay="0"/>
                                  </p:stCondLst>
                                  <p:iterate type="el" backwards="0">
                                    <p:tmAbs val="0"/>
                                  </p:iterate>
                                  <p:childTnLst>
                                    <p:set>
                                      <p:cBhvr>
                                        <p:cTn id="16" fill="hold"/>
                                        <p:tgtEl>
                                          <p:spTgt spid="39">
                                            <p:txEl>
                                              <p:pRg st="1" end="1"/>
                                            </p:txEl>
                                          </p:spTgt>
                                        </p:tgtEl>
                                        <p:attrNameLst>
                                          <p:attrName>style.visibility</p:attrName>
                                        </p:attrNameLst>
                                      </p:cBhvr>
                                      <p:to>
                                        <p:strVal val="visible"/>
                                      </p:to>
                                    </p:set>
                                    <p:anim calcmode="lin" valueType="num">
                                      <p:cBhvr>
                                        <p:cTn id="17" dur="500" fill="hold"/>
                                        <p:tgtEl>
                                          <p:spTgt spid="3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nodeType="clickEffect" presetClass="entr" presetSubtype="4" presetID="2" grpId="1" fill="hold">
                                  <p:stCondLst>
                                    <p:cond delay="0"/>
                                  </p:stCondLst>
                                  <p:iterate type="el" backwards="0">
                                    <p:tmAbs val="0"/>
                                  </p:iterate>
                                  <p:childTnLst>
                                    <p:set>
                                      <p:cBhvr>
                                        <p:cTn id="22" fill="hold"/>
                                        <p:tgtEl>
                                          <p:spTgt spid="39">
                                            <p:txEl>
                                              <p:pRg st="2" end="2"/>
                                            </p:txEl>
                                          </p:spTgt>
                                        </p:tgtEl>
                                        <p:attrNameLst>
                                          <p:attrName>style.visibility</p:attrName>
                                        </p:attrNameLst>
                                      </p:cBhvr>
                                      <p:to>
                                        <p:strVal val="visible"/>
                                      </p:to>
                                    </p:set>
                                    <p:anim calcmode="lin" valueType="num">
                                      <p:cBhvr>
                                        <p:cTn id="23" dur="500" fill="hold"/>
                                        <p:tgtEl>
                                          <p:spTgt spid="3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nodeType="clickEffect" presetClass="entr" presetSubtype="4" presetID="2" grpId="1" fill="hold">
                                  <p:stCondLst>
                                    <p:cond delay="0"/>
                                  </p:stCondLst>
                                  <p:iterate type="el" backwards="0">
                                    <p:tmAbs val="0"/>
                                  </p:iterate>
                                  <p:childTnLst>
                                    <p:set>
                                      <p:cBhvr>
                                        <p:cTn id="28" fill="hold"/>
                                        <p:tgtEl>
                                          <p:spTgt spid="39">
                                            <p:txEl>
                                              <p:pRg st="3" end="3"/>
                                            </p:txEl>
                                          </p:spTgt>
                                        </p:tgtEl>
                                        <p:attrNameLst>
                                          <p:attrName>style.visibility</p:attrName>
                                        </p:attrNameLst>
                                      </p:cBhvr>
                                      <p:to>
                                        <p:strVal val="visible"/>
                                      </p:to>
                                    </p:set>
                                    <p:anim calcmode="lin" valueType="num">
                                      <p:cBhvr>
                                        <p:cTn id="29" dur="500" fill="hold"/>
                                        <p:tgtEl>
                                          <p:spTgt spid="3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nodeType="clickEffect" presetClass="entr" presetSubtype="4" presetID="2" grpId="1" fill="hold">
                                  <p:stCondLst>
                                    <p:cond delay="0"/>
                                  </p:stCondLst>
                                  <p:iterate type="el" backwards="0">
                                    <p:tmAbs val="0"/>
                                  </p:iterate>
                                  <p:childTnLst>
                                    <p:set>
                                      <p:cBhvr>
                                        <p:cTn id="34" fill="hold"/>
                                        <p:tgtEl>
                                          <p:spTgt spid="39">
                                            <p:txEl>
                                              <p:pRg st="4" end="4"/>
                                            </p:txEl>
                                          </p:spTgt>
                                        </p:tgtEl>
                                        <p:attrNameLst>
                                          <p:attrName>style.visibility</p:attrName>
                                        </p:attrNameLst>
                                      </p:cBhvr>
                                      <p:to>
                                        <p:strVal val="visible"/>
                                      </p:to>
                                    </p:set>
                                    <p:anim calcmode="lin" valueType="num">
                                      <p:cBhvr>
                                        <p:cTn id="35" dur="500" fill="hold"/>
                                        <p:tgtEl>
                                          <p:spTgt spid="3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nodeType="clickEffect" presetClass="entr" presetSubtype="4" presetID="2" grpId="1" fill="hold">
                                  <p:stCondLst>
                                    <p:cond delay="0"/>
                                  </p:stCondLst>
                                  <p:iterate type="el" backwards="0">
                                    <p:tmAbs val="0"/>
                                  </p:iterate>
                                  <p:childTnLst>
                                    <p:set>
                                      <p:cBhvr>
                                        <p:cTn id="40" fill="hold"/>
                                        <p:tgtEl>
                                          <p:spTgt spid="39">
                                            <p:txEl>
                                              <p:pRg st="5" end="5"/>
                                            </p:txEl>
                                          </p:spTgt>
                                        </p:tgtEl>
                                        <p:attrNameLst>
                                          <p:attrName>style.visibility</p:attrName>
                                        </p:attrNameLst>
                                      </p:cBhvr>
                                      <p:to>
                                        <p:strVal val="visible"/>
                                      </p:to>
                                    </p:set>
                                    <p:anim calcmode="lin" valueType="num">
                                      <p:cBhvr>
                                        <p:cTn id="41" dur="500" fill="hold"/>
                                        <p:tgtEl>
                                          <p:spTgt spid="39">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nodeType="clickEffect" presetClass="entr" presetSubtype="32" presetID="23" grpId="2" fill="hold">
                                  <p:stCondLst>
                                    <p:cond delay="0"/>
                                  </p:stCondLst>
                                  <p:iterate type="el" backwards="0">
                                    <p:tmAbs val="0"/>
                                  </p:iterate>
                                  <p:childTnLst>
                                    <p:set>
                                      <p:cBhvr>
                                        <p:cTn id="46" fill="hold"/>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 grpId="1"/>
      <p:bldP build="whole" bldLvl="1" animBg="1" rev="0" advAuto="0" spid="41" grpId="2"/>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 name="Shape 47"/>
          <p:cNvSpPr/>
          <p:nvPr/>
        </p:nvSpPr>
        <p:spPr>
          <a:xfrm>
            <a:off x="323850" y="1981200"/>
            <a:ext cx="8424863" cy="1108077"/>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spAutoFit/>
          </a:bodyPr>
          <a:lstStyle/>
          <a:p>
            <a:pPr lvl="0" marL="342900" indent="-342900">
              <a:spcBef>
                <a:spcPts val="300"/>
              </a:spcBef>
            </a:pPr>
            <a:r>
              <a:rPr sz="1400">
                <a:latin typeface="Tahoma"/>
                <a:ea typeface="Tahoma"/>
                <a:cs typeface="Tahoma"/>
                <a:sym typeface="Tahoma"/>
              </a:rPr>
              <a:t>Der Mensch ist die Verbindung von Geist und Materie. </a:t>
            </a:r>
            <a:endParaRPr sz="1400">
              <a:latin typeface="Tahoma"/>
              <a:ea typeface="Tahoma"/>
              <a:cs typeface="Tahoma"/>
              <a:sym typeface="Tahoma"/>
            </a:endParaRPr>
          </a:p>
          <a:p>
            <a:pPr lvl="0" marL="342900" indent="-342900">
              <a:spcBef>
                <a:spcPts val="300"/>
              </a:spcBef>
            </a:pPr>
            <a:r>
              <a:rPr sz="1400">
                <a:latin typeface="Tahoma"/>
                <a:ea typeface="Tahoma"/>
                <a:cs typeface="Tahoma"/>
                <a:sym typeface="Tahoma"/>
              </a:rPr>
              <a:t>Er gehorcht deshalb der Dreiheit (Geist-Inform.) </a:t>
            </a:r>
            <a:r>
              <a:rPr sz="1400" u="sng">
                <a:latin typeface="Tahoma"/>
                <a:ea typeface="Tahoma"/>
                <a:cs typeface="Tahoma"/>
                <a:sym typeface="Tahoma"/>
              </a:rPr>
              <a:t>und</a:t>
            </a:r>
            <a:r>
              <a:rPr sz="1400">
                <a:latin typeface="Tahoma"/>
                <a:ea typeface="Tahoma"/>
                <a:cs typeface="Tahoma"/>
                <a:sym typeface="Tahoma"/>
              </a:rPr>
              <a:t> der Vierheit (Struktur).</a:t>
            </a:r>
            <a:endParaRPr sz="1400">
              <a:latin typeface="Tahoma"/>
              <a:ea typeface="Tahoma"/>
              <a:cs typeface="Tahoma"/>
              <a:sym typeface="Tahoma"/>
            </a:endParaRPr>
          </a:p>
          <a:p>
            <a:pPr lvl="0" marL="342900" indent="-342900">
              <a:spcBef>
                <a:spcPts val="400"/>
              </a:spcBef>
            </a:pPr>
            <a:endParaRPr sz="1400">
              <a:latin typeface="Tahoma"/>
              <a:ea typeface="Tahoma"/>
              <a:cs typeface="Tahoma"/>
              <a:sym typeface="Tahoma"/>
            </a:endParaRPr>
          </a:p>
        </p:txBody>
      </p:sp>
      <p:sp>
        <p:nvSpPr>
          <p:cNvPr id="48" name="Shape 48"/>
          <p:cNvSpPr/>
          <p:nvPr/>
        </p:nvSpPr>
        <p:spPr>
          <a:xfrm>
            <a:off x="3219979" y="4083050"/>
            <a:ext cx="3657601" cy="0"/>
          </a:xfrm>
          <a:prstGeom prst="line">
            <a:avLst/>
          </a:prstGeom>
          <a:ln w="127000">
            <a:solidFill>
              <a:srgbClr val="FF00FF"/>
            </a:solidFill>
            <a:round/>
          </a:ln>
        </p:spPr>
        <p:txBody>
          <a:bodyPr lIns="0" tIns="0" rIns="0" bIns="0"/>
          <a:lstStyle/>
          <a:p>
            <a:pPr lvl="0" defTabSz="457200">
              <a:defRPr sz="1200">
                <a:latin typeface="+mj-lt"/>
                <a:ea typeface="+mj-ea"/>
                <a:cs typeface="+mj-cs"/>
                <a:sym typeface="Helvetica"/>
              </a:defRPr>
            </a:pPr>
          </a:p>
        </p:txBody>
      </p:sp>
      <p:sp>
        <p:nvSpPr>
          <p:cNvPr id="49" name="Shape 49"/>
          <p:cNvSpPr/>
          <p:nvPr/>
        </p:nvSpPr>
        <p:spPr>
          <a:xfrm>
            <a:off x="2305579" y="4997450"/>
            <a:ext cx="5486401" cy="0"/>
          </a:xfrm>
          <a:prstGeom prst="line">
            <a:avLst/>
          </a:prstGeom>
          <a:ln w="127000">
            <a:solidFill>
              <a:srgbClr val="008080"/>
            </a:solidFill>
            <a:round/>
          </a:ln>
        </p:spPr>
        <p:txBody>
          <a:bodyPr lIns="0" tIns="0" rIns="0" bIns="0"/>
          <a:lstStyle/>
          <a:p>
            <a:pPr lvl="0" defTabSz="457200">
              <a:defRPr sz="1200">
                <a:latin typeface="+mj-lt"/>
                <a:ea typeface="+mj-ea"/>
                <a:cs typeface="+mj-cs"/>
                <a:sym typeface="Helvetica"/>
              </a:defRPr>
            </a:pPr>
          </a:p>
        </p:txBody>
      </p:sp>
      <p:sp>
        <p:nvSpPr>
          <p:cNvPr id="50" name="Shape 50"/>
          <p:cNvSpPr/>
          <p:nvPr/>
        </p:nvSpPr>
        <p:spPr>
          <a:xfrm>
            <a:off x="3219979" y="4083050"/>
            <a:ext cx="1" cy="578491"/>
          </a:xfrm>
          <a:prstGeom prst="line">
            <a:avLst/>
          </a:prstGeom>
          <a:ln w="127000">
            <a:solidFill>
              <a:srgbClr val="FF00FF"/>
            </a:solidFill>
            <a:round/>
            <a:tailEnd type="oval"/>
          </a:ln>
        </p:spPr>
        <p:txBody>
          <a:bodyPr lIns="0" tIns="0" rIns="0" bIns="0"/>
          <a:lstStyle/>
          <a:p>
            <a:pPr lvl="0" defTabSz="457200">
              <a:defRPr sz="1200">
                <a:latin typeface="+mj-lt"/>
                <a:ea typeface="+mj-ea"/>
                <a:cs typeface="+mj-cs"/>
                <a:sym typeface="Helvetica"/>
              </a:defRPr>
            </a:pPr>
          </a:p>
        </p:txBody>
      </p:sp>
      <p:sp>
        <p:nvSpPr>
          <p:cNvPr id="51" name="Shape 51"/>
          <p:cNvSpPr/>
          <p:nvPr/>
        </p:nvSpPr>
        <p:spPr>
          <a:xfrm>
            <a:off x="6877579" y="4083050"/>
            <a:ext cx="1" cy="578491"/>
          </a:xfrm>
          <a:prstGeom prst="line">
            <a:avLst/>
          </a:prstGeom>
          <a:ln w="127000">
            <a:solidFill>
              <a:srgbClr val="FF00FF"/>
            </a:solidFill>
            <a:round/>
            <a:tailEnd type="oval"/>
          </a:ln>
        </p:spPr>
        <p:txBody>
          <a:bodyPr lIns="0" tIns="0" rIns="0" bIns="0"/>
          <a:lstStyle/>
          <a:p>
            <a:pPr lvl="0" defTabSz="457200">
              <a:defRPr sz="1200">
                <a:latin typeface="+mj-lt"/>
                <a:ea typeface="+mj-ea"/>
                <a:cs typeface="+mj-cs"/>
                <a:sym typeface="Helvetica"/>
              </a:defRPr>
            </a:pPr>
          </a:p>
        </p:txBody>
      </p:sp>
      <p:sp>
        <p:nvSpPr>
          <p:cNvPr id="52" name="Shape 52"/>
          <p:cNvSpPr/>
          <p:nvPr/>
        </p:nvSpPr>
        <p:spPr>
          <a:xfrm>
            <a:off x="5048779" y="4083050"/>
            <a:ext cx="1" cy="578491"/>
          </a:xfrm>
          <a:prstGeom prst="line">
            <a:avLst/>
          </a:prstGeom>
          <a:ln w="127000">
            <a:solidFill>
              <a:srgbClr val="FF00FF"/>
            </a:solidFill>
            <a:round/>
            <a:tailEnd type="oval"/>
          </a:ln>
        </p:spPr>
        <p:txBody>
          <a:bodyPr lIns="0" tIns="0" rIns="0" bIns="0"/>
          <a:lstStyle/>
          <a:p>
            <a:pPr lvl="0" defTabSz="457200">
              <a:defRPr sz="1200">
                <a:latin typeface="+mj-lt"/>
                <a:ea typeface="+mj-ea"/>
                <a:cs typeface="+mj-cs"/>
                <a:sym typeface="Helvetica"/>
              </a:defRPr>
            </a:pPr>
          </a:p>
        </p:txBody>
      </p:sp>
      <p:sp>
        <p:nvSpPr>
          <p:cNvPr id="53" name="Shape 53"/>
          <p:cNvSpPr/>
          <p:nvPr/>
        </p:nvSpPr>
        <p:spPr>
          <a:xfrm>
            <a:off x="4134379" y="4418959"/>
            <a:ext cx="1" cy="578491"/>
          </a:xfrm>
          <a:prstGeom prst="line">
            <a:avLst/>
          </a:prstGeom>
          <a:ln w="127000">
            <a:solidFill>
              <a:srgbClr val="008080"/>
            </a:solidFill>
            <a:round/>
            <a:headEnd type="diamond"/>
          </a:ln>
        </p:spPr>
        <p:txBody>
          <a:bodyPr lIns="0" tIns="0" rIns="0" bIns="0"/>
          <a:lstStyle/>
          <a:p>
            <a:pPr lvl="0" defTabSz="457200">
              <a:defRPr sz="1200">
                <a:latin typeface="+mj-lt"/>
                <a:ea typeface="+mj-ea"/>
                <a:cs typeface="+mj-cs"/>
                <a:sym typeface="Helvetica"/>
              </a:defRPr>
            </a:pPr>
          </a:p>
        </p:txBody>
      </p:sp>
      <p:sp>
        <p:nvSpPr>
          <p:cNvPr id="54" name="Shape 54"/>
          <p:cNvSpPr/>
          <p:nvPr/>
        </p:nvSpPr>
        <p:spPr>
          <a:xfrm>
            <a:off x="5963179" y="4418959"/>
            <a:ext cx="1" cy="578491"/>
          </a:xfrm>
          <a:prstGeom prst="line">
            <a:avLst/>
          </a:prstGeom>
          <a:ln w="127000">
            <a:solidFill>
              <a:srgbClr val="008080"/>
            </a:solidFill>
            <a:round/>
            <a:headEnd type="diamond"/>
          </a:ln>
        </p:spPr>
        <p:txBody>
          <a:bodyPr lIns="0" tIns="0" rIns="0" bIns="0"/>
          <a:lstStyle/>
          <a:p>
            <a:pPr lvl="0" defTabSz="457200">
              <a:defRPr sz="1200">
                <a:latin typeface="+mj-lt"/>
                <a:ea typeface="+mj-ea"/>
                <a:cs typeface="+mj-cs"/>
                <a:sym typeface="Helvetica"/>
              </a:defRPr>
            </a:pPr>
          </a:p>
        </p:txBody>
      </p:sp>
      <p:sp>
        <p:nvSpPr>
          <p:cNvPr id="55" name="Shape 55"/>
          <p:cNvSpPr/>
          <p:nvPr/>
        </p:nvSpPr>
        <p:spPr>
          <a:xfrm>
            <a:off x="2305579" y="4418959"/>
            <a:ext cx="1" cy="578491"/>
          </a:xfrm>
          <a:prstGeom prst="line">
            <a:avLst/>
          </a:prstGeom>
          <a:ln w="127000">
            <a:solidFill>
              <a:srgbClr val="008080"/>
            </a:solidFill>
            <a:round/>
            <a:headEnd type="diamond"/>
          </a:ln>
        </p:spPr>
        <p:txBody>
          <a:bodyPr lIns="0" tIns="0" rIns="0" bIns="0"/>
          <a:lstStyle/>
          <a:p>
            <a:pPr lvl="0" defTabSz="457200">
              <a:defRPr sz="1200">
                <a:latin typeface="+mj-lt"/>
                <a:ea typeface="+mj-ea"/>
                <a:cs typeface="+mj-cs"/>
                <a:sym typeface="Helvetica"/>
              </a:defRPr>
            </a:pPr>
          </a:p>
        </p:txBody>
      </p:sp>
      <p:sp>
        <p:nvSpPr>
          <p:cNvPr id="56" name="Shape 56"/>
          <p:cNvSpPr/>
          <p:nvPr/>
        </p:nvSpPr>
        <p:spPr>
          <a:xfrm>
            <a:off x="7791979" y="4418959"/>
            <a:ext cx="1" cy="578491"/>
          </a:xfrm>
          <a:prstGeom prst="line">
            <a:avLst/>
          </a:prstGeom>
          <a:ln w="127000">
            <a:solidFill>
              <a:srgbClr val="008080"/>
            </a:solidFill>
            <a:round/>
            <a:headEnd type="diamond"/>
          </a:ln>
        </p:spPr>
        <p:txBody>
          <a:bodyPr lIns="0" tIns="0" rIns="0" bIns="0"/>
          <a:lstStyle/>
          <a:p>
            <a:pPr lvl="0" defTabSz="457200">
              <a:defRPr sz="1200">
                <a:latin typeface="+mj-lt"/>
                <a:ea typeface="+mj-ea"/>
                <a:cs typeface="+mj-cs"/>
                <a:sym typeface="Helvetica"/>
              </a:defRPr>
            </a:pPr>
          </a:p>
        </p:txBody>
      </p:sp>
      <p:sp>
        <p:nvSpPr>
          <p:cNvPr id="57" name="Shape 57"/>
          <p:cNvSpPr/>
          <p:nvPr/>
        </p:nvSpPr>
        <p:spPr>
          <a:xfrm>
            <a:off x="3981979" y="5005387"/>
            <a:ext cx="2244388"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00CC99"/>
                </a:solidFill>
                <a:latin typeface="Tahoma Negreta"/>
                <a:ea typeface="Tahoma Negreta"/>
                <a:cs typeface="Tahoma Negreta"/>
                <a:sym typeface="Tahoma Negreta"/>
              </a:defRPr>
            </a:lvl1pPr>
          </a:lstStyle>
          <a:p>
            <a:pPr lvl="0">
              <a:defRPr sz="1800">
                <a:solidFill>
                  <a:srgbClr val="000000"/>
                </a:solidFill>
              </a:defRPr>
            </a:pPr>
            <a:r>
              <a:rPr sz="4400">
                <a:solidFill>
                  <a:srgbClr val="00CC99"/>
                </a:solidFill>
              </a:rPr>
              <a:t>Materie</a:t>
            </a:r>
          </a:p>
        </p:txBody>
      </p:sp>
      <p:sp>
        <p:nvSpPr>
          <p:cNvPr id="58" name="Shape 58"/>
          <p:cNvSpPr/>
          <p:nvPr/>
        </p:nvSpPr>
        <p:spPr>
          <a:xfrm>
            <a:off x="4439179" y="3049587"/>
            <a:ext cx="1327061"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solidFill>
                  <a:srgbClr val="FF66FF"/>
                </a:solidFill>
                <a:latin typeface="Tahoma Negreta"/>
                <a:ea typeface="Tahoma Negreta"/>
                <a:cs typeface="Tahoma Negreta"/>
                <a:sym typeface="Tahoma Negreta"/>
              </a:defRPr>
            </a:lvl1pPr>
          </a:lstStyle>
          <a:p>
            <a:pPr lvl="0">
              <a:defRPr sz="1800">
                <a:solidFill>
                  <a:srgbClr val="000000"/>
                </a:solidFill>
              </a:defRPr>
            </a:pPr>
            <a:r>
              <a:rPr sz="2400">
                <a:solidFill>
                  <a:srgbClr val="FF66FF"/>
                </a:solidFill>
              </a:rPr>
              <a:t> Trinität</a:t>
            </a:r>
          </a:p>
        </p:txBody>
      </p:sp>
      <p:sp>
        <p:nvSpPr>
          <p:cNvPr id="59" name="Shape 59"/>
          <p:cNvSpPr/>
          <p:nvPr/>
        </p:nvSpPr>
        <p:spPr>
          <a:xfrm>
            <a:off x="4134379" y="5564187"/>
            <a:ext cx="1879065" cy="459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400">
                <a:solidFill>
                  <a:srgbClr val="00CC99"/>
                </a:solidFill>
                <a:latin typeface="Tahoma Negreta"/>
                <a:ea typeface="Tahoma Negreta"/>
                <a:cs typeface="Tahoma Negreta"/>
                <a:sym typeface="Tahoma Negreta"/>
              </a:defRPr>
            </a:lvl1pPr>
          </a:lstStyle>
          <a:p>
            <a:pPr lvl="0">
              <a:defRPr sz="1800">
                <a:solidFill>
                  <a:srgbClr val="000000"/>
                </a:solidFill>
              </a:defRPr>
            </a:pPr>
            <a:r>
              <a:rPr sz="2400">
                <a:solidFill>
                  <a:srgbClr val="00CC99"/>
                </a:solidFill>
              </a:rPr>
              <a:t>Quaternität</a:t>
            </a:r>
          </a:p>
        </p:txBody>
      </p:sp>
      <p:sp>
        <p:nvSpPr>
          <p:cNvPr id="60" name="Shape 60"/>
          <p:cNvSpPr/>
          <p:nvPr/>
        </p:nvSpPr>
        <p:spPr>
          <a:xfrm>
            <a:off x="4362979" y="3228975"/>
            <a:ext cx="1540704" cy="7645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4400">
                <a:solidFill>
                  <a:srgbClr val="FF66CC"/>
                </a:solidFill>
                <a:latin typeface="Tahoma Negreta"/>
                <a:ea typeface="Tahoma Negreta"/>
                <a:cs typeface="Tahoma Negreta"/>
                <a:sym typeface="Tahoma Negreta"/>
              </a:defRPr>
            </a:lvl1pPr>
          </a:lstStyle>
          <a:p>
            <a:pPr lvl="0">
              <a:defRPr sz="1800">
                <a:solidFill>
                  <a:srgbClr val="000000"/>
                </a:solidFill>
              </a:defRPr>
            </a:pPr>
            <a:r>
              <a:rPr sz="4400">
                <a:solidFill>
                  <a:srgbClr val="FF66CC"/>
                </a:solidFill>
              </a:rPr>
              <a:t>Geist</a:t>
            </a:r>
          </a:p>
        </p:txBody>
      </p:sp>
      <p:sp>
        <p:nvSpPr>
          <p:cNvPr id="61" name="Shape 61"/>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r>
              <a:rPr sz="2200">
                <a:latin typeface="Tahoma Negreta"/>
                <a:ea typeface="Tahoma Negreta"/>
                <a:cs typeface="Tahoma Negreta"/>
                <a:sym typeface="Tahoma Negreta"/>
              </a:rPr>
              <a:t>Geist und Materie … 3</a:t>
            </a:r>
            <a:r>
              <a:rPr baseline="30000" sz="2200">
                <a:latin typeface="Tahoma Negreta"/>
                <a:ea typeface="Tahoma Negreta"/>
                <a:cs typeface="Tahoma Negreta"/>
                <a:sym typeface="Tahoma Negreta"/>
              </a:rPr>
              <a:t>4</a:t>
            </a:r>
            <a:r>
              <a:rPr sz="2200">
                <a:latin typeface="Tahoma Negreta"/>
                <a:ea typeface="Tahoma Negreta"/>
                <a:cs typeface="Tahoma Negreta"/>
                <a:sym typeface="Tahoma Negreta"/>
              </a:rPr>
              <a:t> und 4</a:t>
            </a:r>
            <a:r>
              <a:rPr baseline="30000" sz="2200">
                <a:latin typeface="Tahoma Negreta"/>
                <a:ea typeface="Tahoma Negreta"/>
                <a:cs typeface="Tahoma Negreta"/>
                <a:sym typeface="Tahoma Negreta"/>
              </a:rPr>
              <a:t>3</a:t>
            </a:r>
            <a:r>
              <a:rPr sz="2200">
                <a:latin typeface="Tahoma Negreta"/>
                <a:ea typeface="Tahoma Negreta"/>
                <a:cs typeface="Tahoma Negreta"/>
                <a:sym typeface="Tahoma Negreta"/>
              </a:rPr>
              <a:t> = 12 Töne</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0" grpId="1" fill="hold">
                                  <p:stCondLst>
                                    <p:cond delay="0"/>
                                  </p:stCondLst>
                                  <p:iterate type="el" backwards="0">
                                    <p:tmAbs val="0"/>
                                  </p:iterate>
                                  <p:childTnLst>
                                    <p:set>
                                      <p:cBhvr>
                                        <p:cTn id="6" fill="hold"/>
                                        <p:tgtEl>
                                          <p:spTgt spid="58"/>
                                        </p:tgtEl>
                                        <p:attrNameLst>
                                          <p:attrName>style.visibility</p:attrName>
                                        </p:attrNameLst>
                                      </p:cBhvr>
                                      <p:to>
                                        <p:strVal val="visible"/>
                                      </p:to>
                                    </p:set>
                                    <p:animEffect filter="fade" transition="in">
                                      <p:cBhvr>
                                        <p:cTn id="7" dur="2000"/>
                                        <p:tgtEl>
                                          <p:spTgt spid="58"/>
                                        </p:tgtEl>
                                      </p:cBhvr>
                                    </p:animEffect>
                                  </p:childTnLst>
                                </p:cTn>
                              </p:par>
                            </p:childTnLst>
                          </p:cTn>
                        </p:par>
                        <p:par>
                          <p:cTn id="8" fill="hold">
                            <p:stCondLst>
                              <p:cond delay="2000"/>
                            </p:stCondLst>
                            <p:childTnLst>
                              <p:par>
                                <p:cTn id="9" nodeType="afterEffect" presetClass="entr" presetSubtype="0" presetID="10" grpId="2" fill="hold">
                                  <p:stCondLst>
                                    <p:cond delay="0"/>
                                  </p:stCondLst>
                                  <p:iterate type="el" backwards="0">
                                    <p:tmAbs val="0"/>
                                  </p:iterate>
                                  <p:childTnLst>
                                    <p:set>
                                      <p:cBhvr>
                                        <p:cTn id="10" fill="hold"/>
                                        <p:tgtEl>
                                          <p:spTgt spid="60"/>
                                        </p:tgtEl>
                                        <p:attrNameLst>
                                          <p:attrName>style.visibility</p:attrName>
                                        </p:attrNameLst>
                                      </p:cBhvr>
                                      <p:to>
                                        <p:strVal val="visible"/>
                                      </p:to>
                                    </p:set>
                                    <p:animEffect filter="fade" transition="in">
                                      <p:cBhvr>
                                        <p:cTn id="11" dur="2000"/>
                                        <p:tgtEl>
                                          <p:spTgt spid="60"/>
                                        </p:tgtEl>
                                      </p:cBhvr>
                                    </p:animEffect>
                                  </p:childTnLst>
                                </p:cTn>
                              </p:par>
                            </p:childTnLst>
                          </p:cTn>
                        </p:par>
                        <p:par>
                          <p:cTn id="12" fill="hold">
                            <p:stCondLst>
                              <p:cond delay="4000"/>
                            </p:stCondLst>
                            <p:childTnLst>
                              <p:par>
                                <p:cTn id="13" nodeType="afterEffect" presetClass="entr" presetSubtype="0" presetID="10" grpId="3" fill="hold">
                                  <p:stCondLst>
                                    <p:cond delay="0"/>
                                  </p:stCondLst>
                                  <p:iterate type="el" backwards="0">
                                    <p:tmAbs val="0"/>
                                  </p:iterate>
                                  <p:childTnLst>
                                    <p:set>
                                      <p:cBhvr>
                                        <p:cTn id="14" fill="hold"/>
                                        <p:tgtEl>
                                          <p:spTgt spid="48"/>
                                        </p:tgtEl>
                                        <p:attrNameLst>
                                          <p:attrName>style.visibility</p:attrName>
                                        </p:attrNameLst>
                                      </p:cBhvr>
                                      <p:to>
                                        <p:strVal val="visible"/>
                                      </p:to>
                                    </p:set>
                                    <p:animEffect filter="fade" transition="in">
                                      <p:cBhvr>
                                        <p:cTn id="15" dur="2000"/>
                                        <p:tgtEl>
                                          <p:spTgt spid="48"/>
                                        </p:tgtEl>
                                      </p:cBhvr>
                                    </p:animEffect>
                                  </p:childTnLst>
                                </p:cTn>
                              </p:par>
                            </p:childTnLst>
                          </p:cTn>
                        </p:par>
                        <p:par>
                          <p:cTn id="16" fill="hold">
                            <p:stCondLst>
                              <p:cond delay="6000"/>
                            </p:stCondLst>
                            <p:childTnLst>
                              <p:par>
                                <p:cTn id="17" nodeType="afterEffect" presetClass="entr" presetSubtype="0" presetID="10" grpId="4" fill="hold">
                                  <p:stCondLst>
                                    <p:cond delay="0"/>
                                  </p:stCondLst>
                                  <p:iterate type="el" backwards="0">
                                    <p:tmAbs val="0"/>
                                  </p:iterate>
                                  <p:childTnLst>
                                    <p:set>
                                      <p:cBhvr>
                                        <p:cTn id="18" fill="hold"/>
                                        <p:tgtEl>
                                          <p:spTgt spid="50"/>
                                        </p:tgtEl>
                                        <p:attrNameLst>
                                          <p:attrName>style.visibility</p:attrName>
                                        </p:attrNameLst>
                                      </p:cBhvr>
                                      <p:to>
                                        <p:strVal val="visible"/>
                                      </p:to>
                                    </p:set>
                                    <p:animEffect filter="fade" transition="in">
                                      <p:cBhvr>
                                        <p:cTn id="19" dur="2000"/>
                                        <p:tgtEl>
                                          <p:spTgt spid="50"/>
                                        </p:tgtEl>
                                      </p:cBhvr>
                                    </p:animEffect>
                                  </p:childTnLst>
                                </p:cTn>
                              </p:par>
                            </p:childTnLst>
                          </p:cTn>
                        </p:par>
                        <p:par>
                          <p:cTn id="20" fill="hold">
                            <p:stCondLst>
                              <p:cond delay="8000"/>
                            </p:stCondLst>
                            <p:childTnLst>
                              <p:par>
                                <p:cTn id="21" nodeType="afterEffect" presetClass="entr" presetSubtype="0" presetID="10" grpId="5" fill="hold">
                                  <p:stCondLst>
                                    <p:cond delay="0"/>
                                  </p:stCondLst>
                                  <p:iterate type="el" backwards="0">
                                    <p:tmAbs val="0"/>
                                  </p:iterate>
                                  <p:childTnLst>
                                    <p:set>
                                      <p:cBhvr>
                                        <p:cTn id="22" fill="hold"/>
                                        <p:tgtEl>
                                          <p:spTgt spid="52"/>
                                        </p:tgtEl>
                                        <p:attrNameLst>
                                          <p:attrName>style.visibility</p:attrName>
                                        </p:attrNameLst>
                                      </p:cBhvr>
                                      <p:to>
                                        <p:strVal val="visible"/>
                                      </p:to>
                                    </p:set>
                                    <p:animEffect filter="fade" transition="in">
                                      <p:cBhvr>
                                        <p:cTn id="23" dur="2000"/>
                                        <p:tgtEl>
                                          <p:spTgt spid="52"/>
                                        </p:tgtEl>
                                      </p:cBhvr>
                                    </p:animEffect>
                                  </p:childTnLst>
                                </p:cTn>
                              </p:par>
                            </p:childTnLst>
                          </p:cTn>
                        </p:par>
                        <p:par>
                          <p:cTn id="24" fill="hold">
                            <p:stCondLst>
                              <p:cond delay="10000"/>
                            </p:stCondLst>
                            <p:childTnLst>
                              <p:par>
                                <p:cTn id="25" nodeType="afterEffect" presetClass="entr" presetSubtype="0" presetID="10" grpId="6" fill="hold">
                                  <p:stCondLst>
                                    <p:cond delay="0"/>
                                  </p:stCondLst>
                                  <p:iterate type="el" backwards="0">
                                    <p:tmAbs val="0"/>
                                  </p:iterate>
                                  <p:childTnLst>
                                    <p:set>
                                      <p:cBhvr>
                                        <p:cTn id="26" fill="hold"/>
                                        <p:tgtEl>
                                          <p:spTgt spid="51"/>
                                        </p:tgtEl>
                                        <p:attrNameLst>
                                          <p:attrName>style.visibility</p:attrName>
                                        </p:attrNameLst>
                                      </p:cBhvr>
                                      <p:to>
                                        <p:strVal val="visible"/>
                                      </p:to>
                                    </p:set>
                                    <p:animEffect filter="fade" transition="in">
                                      <p:cBhvr>
                                        <p:cTn id="27" dur="20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nodeType="clickEffect" presetClass="entr" presetSubtype="0" presetID="10" grpId="7" fill="hold">
                                  <p:stCondLst>
                                    <p:cond delay="0"/>
                                  </p:stCondLst>
                                  <p:iterate type="el" backwards="0">
                                    <p:tmAbs val="0"/>
                                  </p:iterate>
                                  <p:childTnLst>
                                    <p:set>
                                      <p:cBhvr>
                                        <p:cTn id="31" fill="hold"/>
                                        <p:tgtEl>
                                          <p:spTgt spid="55"/>
                                        </p:tgtEl>
                                        <p:attrNameLst>
                                          <p:attrName>style.visibility</p:attrName>
                                        </p:attrNameLst>
                                      </p:cBhvr>
                                      <p:to>
                                        <p:strVal val="visible"/>
                                      </p:to>
                                    </p:set>
                                    <p:animEffect filter="fade" transition="in">
                                      <p:cBhvr>
                                        <p:cTn id="32" dur="2000"/>
                                        <p:tgtEl>
                                          <p:spTgt spid="55"/>
                                        </p:tgtEl>
                                      </p:cBhvr>
                                    </p:animEffect>
                                  </p:childTnLst>
                                </p:cTn>
                              </p:par>
                            </p:childTnLst>
                          </p:cTn>
                        </p:par>
                        <p:par>
                          <p:cTn id="33" fill="hold">
                            <p:stCondLst>
                              <p:cond delay="2000"/>
                            </p:stCondLst>
                            <p:childTnLst>
                              <p:par>
                                <p:cTn id="34" nodeType="afterEffect" presetClass="entr" presetSubtype="0" presetID="10" grpId="8" fill="hold">
                                  <p:stCondLst>
                                    <p:cond delay="0"/>
                                  </p:stCondLst>
                                  <p:iterate type="el" backwards="0">
                                    <p:tmAbs val="0"/>
                                  </p:iterate>
                                  <p:childTnLst>
                                    <p:set>
                                      <p:cBhvr>
                                        <p:cTn id="35" fill="hold"/>
                                        <p:tgtEl>
                                          <p:spTgt spid="49"/>
                                        </p:tgtEl>
                                        <p:attrNameLst>
                                          <p:attrName>style.visibility</p:attrName>
                                        </p:attrNameLst>
                                      </p:cBhvr>
                                      <p:to>
                                        <p:strVal val="visible"/>
                                      </p:to>
                                    </p:set>
                                    <p:animEffect filter="fade" transition="in">
                                      <p:cBhvr>
                                        <p:cTn id="36" dur="2000"/>
                                        <p:tgtEl>
                                          <p:spTgt spid="49"/>
                                        </p:tgtEl>
                                      </p:cBhvr>
                                    </p:animEffect>
                                  </p:childTnLst>
                                </p:cTn>
                              </p:par>
                            </p:childTnLst>
                          </p:cTn>
                        </p:par>
                        <p:par>
                          <p:cTn id="37" fill="hold">
                            <p:stCondLst>
                              <p:cond delay="4000"/>
                            </p:stCondLst>
                            <p:childTnLst>
                              <p:par>
                                <p:cTn id="38" nodeType="afterEffect" presetClass="entr" presetSubtype="0" presetID="10" grpId="9" fill="hold">
                                  <p:stCondLst>
                                    <p:cond delay="0"/>
                                  </p:stCondLst>
                                  <p:iterate type="el" backwards="0">
                                    <p:tmAbs val="0"/>
                                  </p:iterate>
                                  <p:childTnLst>
                                    <p:set>
                                      <p:cBhvr>
                                        <p:cTn id="39" fill="hold"/>
                                        <p:tgtEl>
                                          <p:spTgt spid="53"/>
                                        </p:tgtEl>
                                        <p:attrNameLst>
                                          <p:attrName>style.visibility</p:attrName>
                                        </p:attrNameLst>
                                      </p:cBhvr>
                                      <p:to>
                                        <p:strVal val="visible"/>
                                      </p:to>
                                    </p:set>
                                    <p:animEffect filter="fade" transition="in">
                                      <p:cBhvr>
                                        <p:cTn id="40" dur="2000"/>
                                        <p:tgtEl>
                                          <p:spTgt spid="53"/>
                                        </p:tgtEl>
                                      </p:cBhvr>
                                    </p:animEffect>
                                  </p:childTnLst>
                                </p:cTn>
                              </p:par>
                            </p:childTnLst>
                          </p:cTn>
                        </p:par>
                        <p:par>
                          <p:cTn id="41" fill="hold">
                            <p:stCondLst>
                              <p:cond delay="6000"/>
                            </p:stCondLst>
                            <p:childTnLst>
                              <p:par>
                                <p:cTn id="42" nodeType="afterEffect" presetClass="entr" presetSubtype="0" presetID="10" grpId="10" fill="hold">
                                  <p:stCondLst>
                                    <p:cond delay="0"/>
                                  </p:stCondLst>
                                  <p:iterate type="el" backwards="0">
                                    <p:tmAbs val="0"/>
                                  </p:iterate>
                                  <p:childTnLst>
                                    <p:set>
                                      <p:cBhvr>
                                        <p:cTn id="43" fill="hold"/>
                                        <p:tgtEl>
                                          <p:spTgt spid="54"/>
                                        </p:tgtEl>
                                        <p:attrNameLst>
                                          <p:attrName>style.visibility</p:attrName>
                                        </p:attrNameLst>
                                      </p:cBhvr>
                                      <p:to>
                                        <p:strVal val="visible"/>
                                      </p:to>
                                    </p:set>
                                    <p:animEffect filter="fade" transition="in">
                                      <p:cBhvr>
                                        <p:cTn id="44" dur="2000"/>
                                        <p:tgtEl>
                                          <p:spTgt spid="54"/>
                                        </p:tgtEl>
                                      </p:cBhvr>
                                    </p:animEffect>
                                  </p:childTnLst>
                                </p:cTn>
                              </p:par>
                            </p:childTnLst>
                          </p:cTn>
                        </p:par>
                        <p:par>
                          <p:cTn id="45" fill="hold">
                            <p:stCondLst>
                              <p:cond delay="8000"/>
                            </p:stCondLst>
                            <p:childTnLst>
                              <p:par>
                                <p:cTn id="46" nodeType="afterEffect" presetClass="entr" presetSubtype="0" presetID="10" grpId="11" fill="hold">
                                  <p:stCondLst>
                                    <p:cond delay="0"/>
                                  </p:stCondLst>
                                  <p:iterate type="el" backwards="0">
                                    <p:tmAbs val="0"/>
                                  </p:iterate>
                                  <p:childTnLst>
                                    <p:set>
                                      <p:cBhvr>
                                        <p:cTn id="47" fill="hold"/>
                                        <p:tgtEl>
                                          <p:spTgt spid="56"/>
                                        </p:tgtEl>
                                        <p:attrNameLst>
                                          <p:attrName>style.visibility</p:attrName>
                                        </p:attrNameLst>
                                      </p:cBhvr>
                                      <p:to>
                                        <p:strVal val="visible"/>
                                      </p:to>
                                    </p:set>
                                    <p:animEffect filter="fade" transition="in">
                                      <p:cBhvr>
                                        <p:cTn id="48" dur="2000"/>
                                        <p:tgtEl>
                                          <p:spTgt spid="56"/>
                                        </p:tgtEl>
                                      </p:cBhvr>
                                    </p:animEffect>
                                  </p:childTnLst>
                                </p:cTn>
                              </p:par>
                            </p:childTnLst>
                          </p:cTn>
                        </p:par>
                        <p:par>
                          <p:cTn id="49" fill="hold">
                            <p:stCondLst>
                              <p:cond delay="10000"/>
                            </p:stCondLst>
                            <p:childTnLst>
                              <p:par>
                                <p:cTn id="50" nodeType="afterEffect" presetClass="entr" presetSubtype="0" presetID="10" grpId="12" fill="hold">
                                  <p:stCondLst>
                                    <p:cond delay="0"/>
                                  </p:stCondLst>
                                  <p:iterate type="el" backwards="0">
                                    <p:tmAbs val="0"/>
                                  </p:iterate>
                                  <p:childTnLst>
                                    <p:set>
                                      <p:cBhvr>
                                        <p:cTn id="51" fill="hold"/>
                                        <p:tgtEl>
                                          <p:spTgt spid="57"/>
                                        </p:tgtEl>
                                        <p:attrNameLst>
                                          <p:attrName>style.visibility</p:attrName>
                                        </p:attrNameLst>
                                      </p:cBhvr>
                                      <p:to>
                                        <p:strVal val="visible"/>
                                      </p:to>
                                    </p:set>
                                    <p:animEffect filter="fade" transition="in">
                                      <p:cBhvr>
                                        <p:cTn id="52" dur="2000"/>
                                        <p:tgtEl>
                                          <p:spTgt spid="57"/>
                                        </p:tgtEl>
                                      </p:cBhvr>
                                    </p:animEffect>
                                  </p:childTnLst>
                                </p:cTn>
                              </p:par>
                            </p:childTnLst>
                          </p:cTn>
                        </p:par>
                        <p:par>
                          <p:cTn id="53" fill="hold">
                            <p:stCondLst>
                              <p:cond delay="12000"/>
                            </p:stCondLst>
                            <p:childTnLst>
                              <p:par>
                                <p:cTn id="54" nodeType="afterEffect" presetClass="entr" presetSubtype="0" presetID="10" grpId="13" fill="hold">
                                  <p:stCondLst>
                                    <p:cond delay="0"/>
                                  </p:stCondLst>
                                  <p:iterate type="el" backwards="0">
                                    <p:tmAbs val="0"/>
                                  </p:iterate>
                                  <p:childTnLst>
                                    <p:set>
                                      <p:cBhvr>
                                        <p:cTn id="55" fill="hold"/>
                                        <p:tgtEl>
                                          <p:spTgt spid="59"/>
                                        </p:tgtEl>
                                        <p:attrNameLst>
                                          <p:attrName>style.visibility</p:attrName>
                                        </p:attrNameLst>
                                      </p:cBhvr>
                                      <p:to>
                                        <p:strVal val="visible"/>
                                      </p:to>
                                    </p:set>
                                    <p:animEffect filter="fade" transition="in">
                                      <p:cBhvr>
                                        <p:cTn id="56" dur="2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 grpId="11"/>
      <p:bldP build="whole" bldLvl="1" animBg="1" rev="0" advAuto="0" spid="57" grpId="12"/>
      <p:bldP build="whole" bldLvl="1" animBg="1" rev="0" advAuto="0" spid="59" grpId="13"/>
      <p:bldP build="whole" bldLvl="1" animBg="1" rev="0" advAuto="0" spid="54" grpId="10"/>
      <p:bldP build="whole" bldLvl="1" animBg="1" rev="0" advAuto="0" spid="48" grpId="3"/>
      <p:bldP build="whole" bldLvl="1" animBg="1" rev="0" advAuto="0" spid="55" grpId="7"/>
      <p:bldP build="whole" bldLvl="1" animBg="1" rev="0" advAuto="0" spid="52" grpId="5"/>
      <p:bldP build="whole" bldLvl="1" animBg="1" rev="0" advAuto="0" spid="60" grpId="2"/>
      <p:bldP build="whole" bldLvl="1" animBg="1" rev="0" advAuto="0" spid="49" grpId="8"/>
      <p:bldP build="whole" bldLvl="1" animBg="1" rev="0" advAuto="0" spid="50" grpId="4"/>
      <p:bldP build="whole" bldLvl="1" animBg="1" rev="0" advAuto="0" spid="53" grpId="9"/>
      <p:bldP build="whole" bldLvl="1" animBg="1" rev="0" advAuto="0" spid="58" grpId="1"/>
      <p:bldP build="whole" bldLvl="1" animBg="1" rev="0" advAuto="0" spid="51" grpId="6"/>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 name="Shape 63"/>
          <p:cNvSpPr/>
          <p:nvPr/>
        </p:nvSpPr>
        <p:spPr>
          <a:xfrm>
            <a:off x="323850" y="1196975"/>
            <a:ext cx="7416800"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Wir leben in zwei Welten…</a:t>
            </a:r>
          </a:p>
        </p:txBody>
      </p:sp>
      <p:sp>
        <p:nvSpPr>
          <p:cNvPr id="64" name="Shape 64"/>
          <p:cNvSpPr/>
          <p:nvPr/>
        </p:nvSpPr>
        <p:spPr>
          <a:xfrm>
            <a:off x="1873250" y="2268246"/>
            <a:ext cx="3733800" cy="37338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CFFFF">
              <a:alpha val="50000"/>
            </a:srgbClr>
          </a:solidFill>
          <a:ln w="22225">
            <a:solidFill/>
            <a:miter/>
          </a:ln>
        </p:spPr>
        <p:txBody>
          <a:bodyPr lIns="0" tIns="0" rIns="0" bIns="0" anchor="ctr"/>
          <a:lstStyle/>
          <a:p>
            <a:pPr lvl="0"/>
          </a:p>
        </p:txBody>
      </p:sp>
      <p:sp>
        <p:nvSpPr>
          <p:cNvPr id="65" name="Shape 65"/>
          <p:cNvSpPr/>
          <p:nvPr/>
        </p:nvSpPr>
        <p:spPr>
          <a:xfrm>
            <a:off x="4235450" y="2268246"/>
            <a:ext cx="3733800" cy="3733801"/>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BFDF">
              <a:alpha val="50000"/>
            </a:srgbClr>
          </a:solidFill>
          <a:ln w="22225">
            <a:solidFill/>
            <a:miter/>
          </a:ln>
        </p:spPr>
        <p:txBody>
          <a:bodyPr lIns="0" tIns="0" rIns="0" bIns="0" anchor="ctr"/>
          <a:lstStyle/>
          <a:p>
            <a:pPr lvl="0"/>
          </a:p>
        </p:txBody>
      </p:sp>
      <p:sp>
        <p:nvSpPr>
          <p:cNvPr id="66" name="Shape 66"/>
          <p:cNvSpPr/>
          <p:nvPr/>
        </p:nvSpPr>
        <p:spPr>
          <a:xfrm>
            <a:off x="2399054" y="3528721"/>
            <a:ext cx="1397904" cy="1196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0" algn="ctr"/>
            <a:r>
              <a:rPr sz="2400">
                <a:latin typeface="Tahoma Negreta"/>
                <a:ea typeface="Tahoma Negreta"/>
                <a:cs typeface="Tahoma Negreta"/>
                <a:sym typeface="Tahoma Negreta"/>
              </a:rPr>
              <a:t>explizit</a:t>
            </a:r>
            <a:endParaRPr sz="2400">
              <a:latin typeface="Tahoma Negreta"/>
              <a:ea typeface="Tahoma Negreta"/>
              <a:cs typeface="Tahoma Negreta"/>
              <a:sym typeface="Tahoma Negreta"/>
            </a:endParaRPr>
          </a:p>
          <a:p>
            <a:pPr lvl="0" algn="ctr"/>
            <a:r>
              <a:rPr sz="2400">
                <a:latin typeface="Tahoma Negreta"/>
                <a:ea typeface="Tahoma Negreta"/>
                <a:cs typeface="Tahoma Negreta"/>
                <a:sym typeface="Tahoma Negreta"/>
              </a:rPr>
              <a:t>Realität</a:t>
            </a:r>
            <a:endParaRPr sz="2400">
              <a:latin typeface="Tahoma Negreta"/>
              <a:ea typeface="Tahoma Negreta"/>
              <a:cs typeface="Tahoma Negreta"/>
              <a:sym typeface="Tahoma Negreta"/>
            </a:endParaRPr>
          </a:p>
          <a:p>
            <a:pPr lvl="0" algn="ctr"/>
            <a:r>
              <a:rPr sz="2400">
                <a:latin typeface="Tahoma Negreta"/>
                <a:ea typeface="Tahoma Negreta"/>
                <a:cs typeface="Tahoma Negreta"/>
                <a:sym typeface="Tahoma Negreta"/>
              </a:rPr>
              <a:t>Materie</a:t>
            </a:r>
          </a:p>
        </p:txBody>
      </p:sp>
      <p:sp>
        <p:nvSpPr>
          <p:cNvPr id="67" name="Shape 67"/>
          <p:cNvSpPr/>
          <p:nvPr/>
        </p:nvSpPr>
        <p:spPr>
          <a:xfrm>
            <a:off x="5664200" y="3528721"/>
            <a:ext cx="2089150" cy="1196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gn="ctr"/>
            <a:r>
              <a:rPr sz="2400">
                <a:solidFill>
                  <a:srgbClr val="FF33CC"/>
                </a:solidFill>
                <a:latin typeface="Tahoma Negreta"/>
                <a:ea typeface="Tahoma Negreta"/>
                <a:cs typeface="Tahoma Negreta"/>
                <a:sym typeface="Tahoma Negreta"/>
              </a:rPr>
              <a:t>implizit</a:t>
            </a:r>
            <a:endParaRPr sz="2400">
              <a:solidFill>
                <a:srgbClr val="FF33CC"/>
              </a:solidFill>
              <a:latin typeface="Tahoma Negreta"/>
              <a:ea typeface="Tahoma Negreta"/>
              <a:cs typeface="Tahoma Negreta"/>
              <a:sym typeface="Tahoma Negreta"/>
            </a:endParaRPr>
          </a:p>
          <a:p>
            <a:pPr lvl="0" algn="ctr"/>
            <a:r>
              <a:rPr sz="2400">
                <a:solidFill>
                  <a:srgbClr val="FF33CC"/>
                </a:solidFill>
                <a:latin typeface="Tahoma Negreta"/>
                <a:ea typeface="Tahoma Negreta"/>
                <a:cs typeface="Tahoma Negreta"/>
                <a:sym typeface="Tahoma Negreta"/>
              </a:rPr>
              <a:t>Information</a:t>
            </a:r>
            <a:endParaRPr sz="2400">
              <a:solidFill>
                <a:srgbClr val="FF33CC"/>
              </a:solidFill>
              <a:latin typeface="Tahoma Negreta"/>
              <a:ea typeface="Tahoma Negreta"/>
              <a:cs typeface="Tahoma Negreta"/>
              <a:sym typeface="Tahoma Negreta"/>
            </a:endParaRPr>
          </a:p>
          <a:p>
            <a:pPr lvl="0" algn="ctr"/>
            <a:r>
              <a:rPr sz="2400">
                <a:solidFill>
                  <a:srgbClr val="FF33CC"/>
                </a:solidFill>
                <a:latin typeface="Tahoma Negreta"/>
                <a:ea typeface="Tahoma Negreta"/>
                <a:cs typeface="Tahoma Negreta"/>
                <a:sym typeface="Tahoma Negreta"/>
              </a:rPr>
              <a:t>Geist</a:t>
            </a:r>
          </a:p>
        </p:txBody>
      </p:sp>
      <p:pic>
        <p:nvPicPr>
          <p:cNvPr id="68" name="JOGGER1.pdf"/>
          <p:cNvPicPr/>
          <p:nvPr/>
        </p:nvPicPr>
        <p:blipFill>
          <a:blip r:embed="rId3">
            <a:extLst/>
          </a:blip>
          <a:stretch>
            <a:fillRect/>
          </a:stretch>
        </p:blipFill>
        <p:spPr>
          <a:xfrm>
            <a:off x="4343400" y="2573046"/>
            <a:ext cx="958850" cy="3124201"/>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32" presetID="23" grpId="1" fill="hold">
                                  <p:stCondLst>
                                    <p:cond delay="0"/>
                                  </p:stCondLst>
                                  <p:iterate type="el" backwards="0">
                                    <p:tmAbs val="0"/>
                                  </p:iterate>
                                  <p:childTnLst>
                                    <p:set>
                                      <p:cBhvr>
                                        <p:cTn id="6" fill="hold"/>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nodeType="afterEffect" presetClass="entr" presetSubtype="8" presetID="2" grpId="2" fill="hold">
                                  <p:stCondLst>
                                    <p:cond delay="0"/>
                                  </p:stCondLst>
                                  <p:iterate type="el" backwards="0">
                                    <p:tmAbs val="0"/>
                                  </p:iterate>
                                  <p:childTnLst>
                                    <p:set>
                                      <p:cBhvr>
                                        <p:cTn id="11" fill="hold"/>
                                        <p:tgtEl>
                                          <p:spTgt spid="66"/>
                                        </p:tgtEl>
                                        <p:attrNameLst>
                                          <p:attrName>style.visibility</p:attrName>
                                        </p:attrNameLst>
                                      </p:cBhvr>
                                      <p:to>
                                        <p:strVal val="visible"/>
                                      </p:to>
                                    </p:set>
                                    <p:anim calcmode="lin" valueType="num">
                                      <p:cBhvr>
                                        <p:cTn id="12" dur="500" fill="hold"/>
                                        <p:tgtEl>
                                          <p:spTgt spid="66"/>
                                        </p:tgtEl>
                                        <p:attrNameLst>
                                          <p:attrName>ppt_x</p:attrName>
                                        </p:attrNameLst>
                                      </p:cBhvr>
                                      <p:tavLst>
                                        <p:tav tm="0">
                                          <p:val>
                                            <p:strVal val="0-#ppt_w/2"/>
                                          </p:val>
                                        </p:tav>
                                        <p:tav tm="100000">
                                          <p:val>
                                            <p:strVal val="#ppt_x"/>
                                          </p:val>
                                        </p:tav>
                                      </p:tavLst>
                                    </p:anim>
                                    <p:anim calcmode="lin" valueType="num">
                                      <p:cBhvr>
                                        <p:cTn id="13"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nodeType="clickEffect" presetClass="entr" presetSubtype="32" presetID="23" grpId="3" fill="hold">
                                  <p:stCondLst>
                                    <p:cond delay="0"/>
                                  </p:stCondLst>
                                  <p:iterate type="el" backwards="0">
                                    <p:tmAbs val="0"/>
                                  </p:iterate>
                                  <p:childTnLst>
                                    <p:set>
                                      <p:cBhvr>
                                        <p:cTn id="17" fill="hold"/>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nodeType="afterEffect" presetClass="entr" presetSubtype="2" presetID="2" grpId="4" fill="hold">
                                  <p:stCondLst>
                                    <p:cond delay="0"/>
                                  </p:stCondLst>
                                  <p:iterate type="el" backwards="0">
                                    <p:tmAbs val="0"/>
                                  </p:iterate>
                                  <p:childTnLst>
                                    <p:set>
                                      <p:cBhvr>
                                        <p:cTn id="22" fill="hold"/>
                                        <p:tgtEl>
                                          <p:spTgt spid="67"/>
                                        </p:tgtEl>
                                        <p:attrNameLst>
                                          <p:attrName>style.visibility</p:attrName>
                                        </p:attrNameLst>
                                      </p:cBhvr>
                                      <p:to>
                                        <p:strVal val="visible"/>
                                      </p:to>
                                    </p:set>
                                    <p:anim calcmode="lin" valueType="num">
                                      <p:cBhvr>
                                        <p:cTn id="23" dur="500" fill="hold"/>
                                        <p:tgtEl>
                                          <p:spTgt spid="67"/>
                                        </p:tgtEl>
                                        <p:attrNameLst>
                                          <p:attrName>ppt_x</p:attrName>
                                        </p:attrNameLst>
                                      </p:cBhvr>
                                      <p:tavLst>
                                        <p:tav tm="0">
                                          <p:val>
                                            <p:strVal val="1+#ppt_w/2"/>
                                          </p:val>
                                        </p:tav>
                                        <p:tav tm="100000">
                                          <p:val>
                                            <p:strVal val="#ppt_x"/>
                                          </p:val>
                                        </p:tav>
                                      </p:tavLst>
                                    </p:anim>
                                    <p:anim calcmode="lin" valueType="num">
                                      <p:cBhvr>
                                        <p:cTn id="24" dur="500" fill="hold"/>
                                        <p:tgtEl>
                                          <p:spTgt spid="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 grpId="3"/>
      <p:bldP build="whole" bldLvl="1" animBg="1" rev="0" advAuto="0" spid="64" grpId="1"/>
      <p:bldP build="whole" bldLvl="1" animBg="1" rev="0" advAuto="0" spid="66" grpId="2"/>
      <p:bldP build="whole" bldLvl="1" animBg="1" rev="0" advAuto="0" spid="67" grpId="4"/>
    </p:bldLst>
  </p:timing>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nvSpPr>
        <p:spPr>
          <a:xfrm>
            <a:off x="323850" y="1917700"/>
            <a:ext cx="8351838" cy="2835022"/>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50000"/>
              </a:lnSpc>
              <a:spcBef>
                <a:spcPts val="300"/>
              </a:spcBef>
            </a:pPr>
            <a:r>
              <a:rPr sz="1400">
                <a:latin typeface="Tahoma"/>
                <a:ea typeface="Tahoma"/>
                <a:cs typeface="Tahoma"/>
                <a:sym typeface="Tahoma"/>
              </a:rPr>
              <a:t>Alle Materie reagiert auf Schwingung, und wer in Stimmung ist, ist auch in Flow!</a:t>
            </a:r>
            <a:endParaRPr sz="1400">
              <a:latin typeface="Tahoma"/>
              <a:ea typeface="Tahoma"/>
              <a:cs typeface="Tahoma"/>
              <a:sym typeface="Tahoma"/>
            </a:endParaRPr>
          </a:p>
          <a:p>
            <a:pPr lvl="0"/>
            <a:r>
              <a:rPr sz="1400">
                <a:latin typeface="Tahoma Negreta"/>
                <a:ea typeface="Tahoma Negreta"/>
                <a:cs typeface="Tahoma Negreta"/>
                <a:sym typeface="Tahoma Negreta"/>
              </a:rPr>
              <a:t>„Wer das Geheimnis des Tones kennt, kennt das Mysterium des Weltalls“</a:t>
            </a:r>
            <a:endParaRPr sz="1400">
              <a:latin typeface="Tahoma Negreta"/>
              <a:ea typeface="Tahoma Negreta"/>
              <a:cs typeface="Tahoma Negreta"/>
              <a:sym typeface="Tahoma Negreta"/>
            </a:endParaRPr>
          </a:p>
          <a:p>
            <a:pPr lvl="0"/>
            <a:endParaRPr sz="1400">
              <a:latin typeface="Tahoma Negreta"/>
              <a:ea typeface="Tahoma Negreta"/>
              <a:cs typeface="Tahoma Negreta"/>
              <a:sym typeface="Tahoma Negreta"/>
            </a:endParaRPr>
          </a:p>
          <a:p>
            <a:pPr lvl="0"/>
            <a:r>
              <a:rPr sz="1400">
                <a:latin typeface="Tahoma"/>
                <a:ea typeface="Tahoma"/>
                <a:cs typeface="Tahoma"/>
                <a:sym typeface="Tahoma"/>
              </a:rPr>
              <a:t>Wenn eine Saite schwingt, geschieht etwas wunderbares – nicht nur die ganze Saite – </a:t>
            </a:r>
            <a:br>
              <a:rPr sz="1400">
                <a:latin typeface="Tahoma"/>
                <a:ea typeface="Tahoma"/>
                <a:cs typeface="Tahoma"/>
                <a:sym typeface="Tahoma"/>
              </a:rPr>
            </a:br>
            <a:r>
              <a:rPr sz="1400">
                <a:latin typeface="Tahoma"/>
                <a:ea typeface="Tahoma"/>
                <a:cs typeface="Tahoma"/>
                <a:sym typeface="Tahoma"/>
              </a:rPr>
              <a:t>also ihr Grundton – schwingt.</a:t>
            </a:r>
            <a:endParaRPr sz="1400">
              <a:latin typeface="Tahoma"/>
              <a:ea typeface="Tahoma"/>
              <a:cs typeface="Tahoma"/>
              <a:sym typeface="Tahoma"/>
            </a:endParaRPr>
          </a:p>
          <a:p>
            <a:pPr lvl="0"/>
            <a:endParaRPr sz="1400">
              <a:latin typeface="Tahoma"/>
              <a:ea typeface="Tahoma"/>
              <a:cs typeface="Tahoma"/>
              <a:sym typeface="Tahoma"/>
            </a:endParaRPr>
          </a:p>
          <a:p>
            <a:pPr lvl="0"/>
            <a:r>
              <a:rPr sz="1400">
                <a:latin typeface="Tahoma"/>
                <a:ea typeface="Tahoma"/>
                <a:cs typeface="Tahoma"/>
                <a:sym typeface="Tahoma"/>
              </a:rPr>
              <a:t>Zwangsläufig schwingt auch die halbe Saite mit - also die nächst höhere Oktave. </a:t>
            </a:r>
            <a:endParaRPr sz="1400">
              <a:latin typeface="Tahoma"/>
              <a:ea typeface="Tahoma"/>
              <a:cs typeface="Tahoma"/>
              <a:sym typeface="Tahoma"/>
            </a:endParaRPr>
          </a:p>
          <a:p>
            <a:pPr lvl="0"/>
            <a:r>
              <a:rPr sz="1400">
                <a:latin typeface="Tahoma"/>
                <a:ea typeface="Tahoma"/>
                <a:cs typeface="Tahoma"/>
                <a:sym typeface="Tahoma"/>
              </a:rPr>
              <a:t>Und es schwingen 2/3 der Saite (die Quinte) und 3/4 (die Quarte) und 4/5 (die große Terz) und 5/6 (die kleine Terz) und so weiter. </a:t>
            </a:r>
            <a:endParaRPr sz="1400">
              <a:latin typeface="Tahoma"/>
              <a:ea typeface="Tahoma"/>
              <a:cs typeface="Tahoma"/>
              <a:sym typeface="Tahoma"/>
            </a:endParaRPr>
          </a:p>
          <a:p>
            <a:pPr lvl="0"/>
            <a:endParaRPr sz="1400">
              <a:latin typeface="Tahoma"/>
              <a:ea typeface="Tahoma"/>
              <a:cs typeface="Tahoma"/>
              <a:sym typeface="Tahoma"/>
            </a:endParaRPr>
          </a:p>
          <a:p>
            <a:pPr lvl="0"/>
            <a:r>
              <a:rPr sz="1400">
                <a:latin typeface="Tahoma Negreta"/>
                <a:ea typeface="Tahoma Negreta"/>
                <a:cs typeface="Tahoma Negreta"/>
                <a:sym typeface="Tahoma Negreta"/>
              </a:rPr>
              <a:t>Die ganze Tonleiter erklingt, nur eben als Obertonreihe. Jeder Ton enthält alle Töne.</a:t>
            </a:r>
            <a:endParaRPr sz="1400">
              <a:latin typeface="Tahoma Negreta"/>
              <a:ea typeface="Tahoma Negreta"/>
              <a:cs typeface="Tahoma Negreta"/>
              <a:sym typeface="Tahoma Negreta"/>
            </a:endParaRPr>
          </a:p>
        </p:txBody>
      </p:sp>
      <p:sp>
        <p:nvSpPr>
          <p:cNvPr id="73" name="Shape 73"/>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200">
                <a:latin typeface="Tahoma Negreta"/>
                <a:ea typeface="Tahoma Negreta"/>
                <a:cs typeface="Tahoma Negreta"/>
                <a:sym typeface="Tahoma Negreta"/>
              </a:defRPr>
            </a:lvl1pPr>
          </a:lstStyle>
          <a:p>
            <a:pPr lvl="0">
              <a:defRPr sz="1800"/>
            </a:pPr>
            <a:r>
              <a:rPr sz="2200"/>
              <a:t>Die Schwingung und Sie…</a:t>
            </a:r>
          </a:p>
        </p:txBody>
      </p:sp>
      <p:sp>
        <p:nvSpPr>
          <p:cNvPr id="74" name="Shape 74"/>
          <p:cNvSpPr/>
          <p:nvPr/>
        </p:nvSpPr>
        <p:spPr>
          <a:xfrm>
            <a:off x="2124074" y="4868862"/>
            <a:ext cx="6480177" cy="8801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nSpc>
                <a:spcPct val="130000"/>
              </a:lnSpc>
            </a:pPr>
            <a:r>
              <a:rPr sz="2200">
                <a:latin typeface="Tahoma Negreta"/>
                <a:ea typeface="Tahoma Negreta"/>
                <a:cs typeface="Tahoma Negreta"/>
                <a:sym typeface="Tahoma Negreta"/>
              </a:rPr>
              <a:t>…denn das griechische Wort „tónos“ heißt </a:t>
            </a:r>
            <a:endParaRPr sz="2200">
              <a:latin typeface="Tahoma Negreta"/>
              <a:ea typeface="Tahoma Negreta"/>
              <a:cs typeface="Tahoma Negreta"/>
              <a:sym typeface="Tahoma Negreta"/>
            </a:endParaRPr>
          </a:p>
          <a:p>
            <a:pPr lvl="0">
              <a:lnSpc>
                <a:spcPct val="130000"/>
              </a:lnSpc>
            </a:pPr>
            <a:r>
              <a:rPr sz="2200">
                <a:latin typeface="Tahoma Negreta"/>
                <a:ea typeface="Tahoma Negreta"/>
                <a:cs typeface="Tahoma Negreta"/>
                <a:sym typeface="Tahoma Negreta"/>
              </a:rPr>
              <a:t>            nicht nur Ton, sondern auch Kraft!  </a:t>
            </a:r>
          </a:p>
        </p:txBody>
      </p:sp>
      <p:pic>
        <p:nvPicPr>
          <p:cNvPr id="75" name="image.png"/>
          <p:cNvPicPr/>
          <p:nvPr/>
        </p:nvPicPr>
        <p:blipFill>
          <a:blip r:embed="rId3">
            <a:extLst/>
          </a:blip>
          <a:stretch>
            <a:fillRect/>
          </a:stretch>
        </p:blipFill>
        <p:spPr>
          <a:xfrm>
            <a:off x="395287" y="4724400"/>
            <a:ext cx="1655763" cy="1477963"/>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72">
                                            <p:bg/>
                                          </p:spTgt>
                                        </p:tgtEl>
                                        <p:attrNameLst>
                                          <p:attrName>style.visibility</p:attrName>
                                        </p:attrNameLst>
                                      </p:cBhvr>
                                      <p:to>
                                        <p:strVal val="visible"/>
                                      </p:to>
                                    </p:set>
                                    <p:anim calcmode="lin" valueType="num">
                                      <p:cBhvr>
                                        <p:cTn id="7" dur="500" fill="hold"/>
                                        <p:tgtEl>
                                          <p:spTgt spid="72">
                                            <p:bg/>
                                          </p:spTgt>
                                        </p:tgtEl>
                                        <p:attrNameLst>
                                          <p:attrName>ppt_x</p:attrName>
                                        </p:attrNameLst>
                                      </p:cBhvr>
                                      <p:tavLst>
                                        <p:tav tm="0">
                                          <p:val>
                                            <p:strVal val="#ppt_x"/>
                                          </p:val>
                                        </p:tav>
                                        <p:tav tm="100000">
                                          <p:val>
                                            <p:strVal val="#ppt_x"/>
                                          </p:val>
                                        </p:tav>
                                      </p:tavLst>
                                    </p:anim>
                                    <p:anim calcmode="lin" valueType="num">
                                      <p:cBhvr>
                                        <p:cTn id="8" dur="500" fill="hold"/>
                                        <p:tgtEl>
                                          <p:spTgt spid="72">
                                            <p:bg/>
                                          </p:spTgt>
                                        </p:tgtEl>
                                        <p:attrNameLst>
                                          <p:attrName>ppt_y</p:attrName>
                                        </p:attrNameLst>
                                      </p:cBhvr>
                                      <p:tavLst>
                                        <p:tav tm="0">
                                          <p:val>
                                            <p:strVal val="1+#ppt_h/2"/>
                                          </p:val>
                                        </p:tav>
                                        <p:tav tm="100000">
                                          <p:val>
                                            <p:strVal val="#ppt_y"/>
                                          </p:val>
                                        </p:tav>
                                      </p:tavLst>
                                    </p:anim>
                                  </p:childTnLst>
                                </p:cTn>
                              </p:par>
                              <p:par>
                                <p:cTn id="9" presetClass="entr" presetSubtype="4" presetID="2" grpId="1" fill="hold">
                                  <p:stCondLst>
                                    <p:cond delay="0"/>
                                  </p:stCondLst>
                                  <p:iterate type="el" backwards="0">
                                    <p:tmAbs val="0"/>
                                  </p:iterate>
                                  <p:childTnLst>
                                    <p:set>
                                      <p:cBhvr>
                                        <p:cTn id="10" fill="hold"/>
                                        <p:tgtEl>
                                          <p:spTgt spid="72">
                                            <p:txEl>
                                              <p:pRg st="0" end="0"/>
                                            </p:txEl>
                                          </p:spTgt>
                                        </p:tgtEl>
                                        <p:attrNameLst>
                                          <p:attrName>style.visibility</p:attrName>
                                        </p:attrNameLst>
                                      </p:cBhvr>
                                      <p:to>
                                        <p:strVal val="visible"/>
                                      </p:to>
                                    </p:set>
                                    <p:anim calcmode="lin" valueType="num">
                                      <p:cBhvr>
                                        <p:cTn id="11"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2">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nodeType="afterEffect" presetClass="entr" presetSubtype="4" presetID="2" grpId="1" fill="hold">
                                  <p:stCondLst>
                                    <p:cond delay="0"/>
                                  </p:stCondLst>
                                  <p:iterate type="el" backwards="0">
                                    <p:tmAbs val="0"/>
                                  </p:iterate>
                                  <p:childTnLst>
                                    <p:set>
                                      <p:cBhvr>
                                        <p:cTn id="15" fill="hold"/>
                                        <p:tgtEl>
                                          <p:spTgt spid="72">
                                            <p:txEl>
                                              <p:pRg st="1" end="1"/>
                                            </p:txEl>
                                          </p:spTgt>
                                        </p:tgtEl>
                                        <p:attrNameLst>
                                          <p:attrName>style.visibility</p:attrName>
                                        </p:attrNameLst>
                                      </p:cBhvr>
                                      <p:to>
                                        <p:strVal val="visible"/>
                                      </p:to>
                                    </p:set>
                                    <p:anim calcmode="lin" valueType="num">
                                      <p:cBhvr>
                                        <p:cTn id="16" dur="500" fill="hold"/>
                                        <p:tgtEl>
                                          <p:spTgt spid="72">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72">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nodeType="afterEffect" presetClass="entr" presetSubtype="4" presetID="2" grpId="1" fill="hold">
                                  <p:stCondLst>
                                    <p:cond delay="0"/>
                                  </p:stCondLst>
                                  <p:iterate type="el" backwards="0">
                                    <p:tmAbs val="0"/>
                                  </p:iterate>
                                  <p:childTnLst>
                                    <p:set>
                                      <p:cBhvr>
                                        <p:cTn id="20" fill="hold"/>
                                        <p:tgtEl>
                                          <p:spTgt spid="72">
                                            <p:txEl>
                                              <p:pRg st="2" end="2"/>
                                            </p:txEl>
                                          </p:spTgt>
                                        </p:tgtEl>
                                        <p:attrNameLst>
                                          <p:attrName>style.visibility</p:attrName>
                                        </p:attrNameLst>
                                      </p:cBhvr>
                                      <p:to>
                                        <p:strVal val="visible"/>
                                      </p:to>
                                    </p:set>
                                    <p:anim calcmode="lin" valueType="num">
                                      <p:cBhvr>
                                        <p:cTn id="21" dur="500" fill="hold"/>
                                        <p:tgtEl>
                                          <p:spTgt spid="7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7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4" presetID="2" grpId="1" fill="hold">
                                  <p:stCondLst>
                                    <p:cond delay="0"/>
                                  </p:stCondLst>
                                  <p:iterate type="el" backwards="0">
                                    <p:tmAbs val="0"/>
                                  </p:iterate>
                                  <p:childTnLst>
                                    <p:set>
                                      <p:cBhvr>
                                        <p:cTn id="26" fill="hold"/>
                                        <p:tgtEl>
                                          <p:spTgt spid="72">
                                            <p:txEl>
                                              <p:pRg st="3" end="3"/>
                                            </p:txEl>
                                          </p:spTgt>
                                        </p:tgtEl>
                                        <p:attrNameLst>
                                          <p:attrName>style.visibility</p:attrName>
                                        </p:attrNameLst>
                                      </p:cBhvr>
                                      <p:to>
                                        <p:strVal val="visible"/>
                                      </p:to>
                                    </p:set>
                                    <p:anim calcmode="lin" valueType="num">
                                      <p:cBhvr>
                                        <p:cTn id="27" dur="500" fill="hold"/>
                                        <p:tgtEl>
                                          <p:spTgt spid="72">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72">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nodeType="afterEffect" presetClass="entr" presetSubtype="4" presetID="2" grpId="1" fill="hold">
                                  <p:stCondLst>
                                    <p:cond delay="0"/>
                                  </p:stCondLst>
                                  <p:iterate type="el" backwards="0">
                                    <p:tmAbs val="0"/>
                                  </p:iterate>
                                  <p:childTnLst>
                                    <p:set>
                                      <p:cBhvr>
                                        <p:cTn id="31" fill="hold"/>
                                        <p:tgtEl>
                                          <p:spTgt spid="72">
                                            <p:txEl>
                                              <p:pRg st="4" end="4"/>
                                            </p:txEl>
                                          </p:spTgt>
                                        </p:tgtEl>
                                        <p:attrNameLst>
                                          <p:attrName>style.visibility</p:attrName>
                                        </p:attrNameLst>
                                      </p:cBhvr>
                                      <p:to>
                                        <p:strVal val="visible"/>
                                      </p:to>
                                    </p:set>
                                    <p:anim calcmode="lin" valueType="num">
                                      <p:cBhvr>
                                        <p:cTn id="32" dur="500" fill="hold"/>
                                        <p:tgtEl>
                                          <p:spTgt spid="7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7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4" presetID="2" grpId="1" fill="hold">
                                  <p:stCondLst>
                                    <p:cond delay="0"/>
                                  </p:stCondLst>
                                  <p:iterate type="el" backwards="0">
                                    <p:tmAbs val="0"/>
                                  </p:iterate>
                                  <p:childTnLst>
                                    <p:set>
                                      <p:cBhvr>
                                        <p:cTn id="37" fill="hold"/>
                                        <p:tgtEl>
                                          <p:spTgt spid="72">
                                            <p:txEl>
                                              <p:pRg st="5" end="5"/>
                                            </p:txEl>
                                          </p:spTgt>
                                        </p:tgtEl>
                                        <p:attrNameLst>
                                          <p:attrName>style.visibility</p:attrName>
                                        </p:attrNameLst>
                                      </p:cBhvr>
                                      <p:to>
                                        <p:strVal val="visible"/>
                                      </p:to>
                                    </p:set>
                                    <p:anim calcmode="lin" valueType="num">
                                      <p:cBhvr>
                                        <p:cTn id="38" dur="500" fill="hold"/>
                                        <p:tgtEl>
                                          <p:spTgt spid="7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72">
                                            <p:txEl>
                                              <p:pRg st="5" end="5"/>
                                            </p:txEl>
                                          </p:spTgt>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nodeType="afterEffect" presetClass="entr" presetSubtype="4" presetID="2" grpId="1" fill="hold">
                                  <p:stCondLst>
                                    <p:cond delay="0"/>
                                  </p:stCondLst>
                                  <p:iterate type="el" backwards="0">
                                    <p:tmAbs val="0"/>
                                  </p:iterate>
                                  <p:childTnLst>
                                    <p:set>
                                      <p:cBhvr>
                                        <p:cTn id="42" fill="hold"/>
                                        <p:tgtEl>
                                          <p:spTgt spid="72">
                                            <p:txEl>
                                              <p:pRg st="6" end="6"/>
                                            </p:txEl>
                                          </p:spTgt>
                                        </p:tgtEl>
                                        <p:attrNameLst>
                                          <p:attrName>style.visibility</p:attrName>
                                        </p:attrNameLst>
                                      </p:cBhvr>
                                      <p:to>
                                        <p:strVal val="visible"/>
                                      </p:to>
                                    </p:set>
                                    <p:anim calcmode="lin" valueType="num">
                                      <p:cBhvr>
                                        <p:cTn id="43" dur="500" fill="hold"/>
                                        <p:tgtEl>
                                          <p:spTgt spid="7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72">
                                            <p:txEl>
                                              <p:pRg st="6" end="6"/>
                                            </p:txEl>
                                          </p:spTgt>
                                        </p:tgtEl>
                                        <p:attrNameLst>
                                          <p:attrName>ppt_y</p:attrName>
                                        </p:attrNameLst>
                                      </p:cBhvr>
                                      <p:tavLst>
                                        <p:tav tm="0">
                                          <p:val>
                                            <p:strVal val="1+#ppt_h/2"/>
                                          </p:val>
                                        </p:tav>
                                        <p:tav tm="100000">
                                          <p:val>
                                            <p:strVal val="#ppt_y"/>
                                          </p:val>
                                        </p:tav>
                                      </p:tavLst>
                                    </p:anim>
                                  </p:childTnLst>
                                </p:cTn>
                              </p:par>
                            </p:childTnLst>
                          </p:cTn>
                        </p:par>
                        <p:par>
                          <p:cTn id="45" fill="hold">
                            <p:stCondLst>
                              <p:cond delay="1000"/>
                            </p:stCondLst>
                            <p:childTnLst>
                              <p:par>
                                <p:cTn id="46" nodeType="afterEffect" presetClass="entr" presetSubtype="4" presetID="2" grpId="1" fill="hold">
                                  <p:stCondLst>
                                    <p:cond delay="0"/>
                                  </p:stCondLst>
                                  <p:iterate type="el" backwards="0">
                                    <p:tmAbs val="0"/>
                                  </p:iterate>
                                  <p:childTnLst>
                                    <p:set>
                                      <p:cBhvr>
                                        <p:cTn id="47" fill="hold"/>
                                        <p:tgtEl>
                                          <p:spTgt spid="72">
                                            <p:txEl>
                                              <p:pRg st="7" end="7"/>
                                            </p:txEl>
                                          </p:spTgt>
                                        </p:tgtEl>
                                        <p:attrNameLst>
                                          <p:attrName>style.visibility</p:attrName>
                                        </p:attrNameLst>
                                      </p:cBhvr>
                                      <p:to>
                                        <p:strVal val="visible"/>
                                      </p:to>
                                    </p:set>
                                    <p:anim calcmode="lin" valueType="num">
                                      <p:cBhvr>
                                        <p:cTn id="48" dur="500" fill="hold"/>
                                        <p:tgtEl>
                                          <p:spTgt spid="72">
                                            <p:txEl>
                                              <p:pRg st="7" end="7"/>
                                            </p:txEl>
                                          </p:spTgt>
                                        </p:tgtEl>
                                        <p:attrNameLst>
                                          <p:attrName>ppt_x</p:attrName>
                                        </p:attrNameLst>
                                      </p:cBhvr>
                                      <p:tavLst>
                                        <p:tav tm="0">
                                          <p:val>
                                            <p:strVal val="#ppt_x"/>
                                          </p:val>
                                        </p:tav>
                                        <p:tav tm="100000">
                                          <p:val>
                                            <p:strVal val="#ppt_x"/>
                                          </p:val>
                                        </p:tav>
                                      </p:tavLst>
                                    </p:anim>
                                    <p:anim calcmode="lin" valueType="num">
                                      <p:cBhvr>
                                        <p:cTn id="49" dur="500" fill="hold"/>
                                        <p:tgtEl>
                                          <p:spTgt spid="7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nodeType="clickEffect" presetClass="entr" presetSubtype="4" presetID="2" grpId="1" fill="hold">
                                  <p:stCondLst>
                                    <p:cond delay="0"/>
                                  </p:stCondLst>
                                  <p:iterate type="el" backwards="0">
                                    <p:tmAbs val="0"/>
                                  </p:iterate>
                                  <p:childTnLst>
                                    <p:set>
                                      <p:cBhvr>
                                        <p:cTn id="53" fill="hold"/>
                                        <p:tgtEl>
                                          <p:spTgt spid="72">
                                            <p:txEl>
                                              <p:pRg st="8" end="8"/>
                                            </p:txEl>
                                          </p:spTgt>
                                        </p:tgtEl>
                                        <p:attrNameLst>
                                          <p:attrName>style.visibility</p:attrName>
                                        </p:attrNameLst>
                                      </p:cBhvr>
                                      <p:to>
                                        <p:strVal val="visible"/>
                                      </p:to>
                                    </p:set>
                                    <p:anim calcmode="lin" valueType="num">
                                      <p:cBhvr>
                                        <p:cTn id="54" dur="500" fill="hold"/>
                                        <p:tgtEl>
                                          <p:spTgt spid="72">
                                            <p:txEl>
                                              <p:pRg st="8" end="8"/>
                                            </p:txEl>
                                          </p:spTgt>
                                        </p:tgtEl>
                                        <p:attrNameLst>
                                          <p:attrName>ppt_x</p:attrName>
                                        </p:attrNameLst>
                                      </p:cBhvr>
                                      <p:tavLst>
                                        <p:tav tm="0">
                                          <p:val>
                                            <p:strVal val="#ppt_x"/>
                                          </p:val>
                                        </p:tav>
                                        <p:tav tm="100000">
                                          <p:val>
                                            <p:strVal val="#ppt_x"/>
                                          </p:val>
                                        </p:tav>
                                      </p:tavLst>
                                    </p:anim>
                                    <p:anim calcmode="lin" valueType="num">
                                      <p:cBhvr>
                                        <p:cTn id="55" dur="500" fill="hold"/>
                                        <p:tgtEl>
                                          <p:spTgt spid="7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nodeType="clickEffect" presetClass="entr" presetSubtype="32" presetID="23" grpId="2" fill="hold">
                                  <p:stCondLst>
                                    <p:cond delay="0"/>
                                  </p:stCondLst>
                                  <p:iterate type="el" backwards="0">
                                    <p:tmAbs val="0"/>
                                  </p:iterate>
                                  <p:childTnLst>
                                    <p:set>
                                      <p:cBhvr>
                                        <p:cTn id="59" fill="hold"/>
                                        <p:tgtEl>
                                          <p:spTgt spid="74"/>
                                        </p:tgtEl>
                                        <p:attrNameLst>
                                          <p:attrName>style.visibility</p:attrName>
                                        </p:attrNameLst>
                                      </p:cBhvr>
                                      <p:to>
                                        <p:strVal val="visible"/>
                                      </p:to>
                                    </p:set>
                                    <p:anim calcmode="lin" valueType="num">
                                      <p:cBhvr>
                                        <p:cTn id="60" dur="500" fill="hold"/>
                                        <p:tgtEl>
                                          <p:spTgt spid="74"/>
                                        </p:tgtEl>
                                        <p:attrNameLst>
                                          <p:attrName>ppt_w</p:attrName>
                                        </p:attrNameLst>
                                      </p:cBhvr>
                                      <p:tavLst>
                                        <p:tav tm="0">
                                          <p:val>
                                            <p:fltVal val="0"/>
                                          </p:val>
                                        </p:tav>
                                        <p:tav tm="100000">
                                          <p:val>
                                            <p:strVal val="#ppt_w"/>
                                          </p:val>
                                        </p:tav>
                                      </p:tavLst>
                                    </p:anim>
                                    <p:anim calcmode="lin" valueType="num">
                                      <p:cBhvr>
                                        <p:cTn id="61" dur="500" fill="hold"/>
                                        <p:tgtEl>
                                          <p:spTgt spid="74"/>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nodeType="clickEffect" presetClass="entr" presetSubtype="4" presetID="2" grpId="1" fill="hold">
                                  <p:stCondLst>
                                    <p:cond delay="0"/>
                                  </p:stCondLst>
                                  <p:iterate type="el" backwards="0">
                                    <p:tmAbs val="0"/>
                                  </p:iterate>
                                  <p:childTnLst>
                                    <p:set>
                                      <p:cBhvr>
                                        <p:cTn id="65" fill="hold"/>
                                        <p:tgtEl>
                                          <p:spTgt spid="72">
                                            <p:txEl>
                                              <p:pRg st="9" end="9"/>
                                            </p:txEl>
                                          </p:spTgt>
                                        </p:tgtEl>
                                        <p:attrNameLst>
                                          <p:attrName>style.visibility</p:attrName>
                                        </p:attrNameLst>
                                      </p:cBhvr>
                                      <p:to>
                                        <p:strVal val="visible"/>
                                      </p:to>
                                    </p:set>
                                    <p:anim calcmode="lin" valueType="num">
                                      <p:cBhvr>
                                        <p:cTn id="66" dur="500" fill="hold"/>
                                        <p:tgtEl>
                                          <p:spTgt spid="72">
                                            <p:txEl>
                                              <p:pRg st="9" end="9"/>
                                            </p:txEl>
                                          </p:spTgt>
                                        </p:tgtEl>
                                        <p:attrNameLst>
                                          <p:attrName>ppt_x</p:attrName>
                                        </p:attrNameLst>
                                      </p:cBhvr>
                                      <p:tavLst>
                                        <p:tav tm="0">
                                          <p:val>
                                            <p:strVal val="#ppt_x"/>
                                          </p:val>
                                        </p:tav>
                                        <p:tav tm="100000">
                                          <p:val>
                                            <p:strVal val="#ppt_x"/>
                                          </p:val>
                                        </p:tav>
                                      </p:tavLst>
                                    </p:anim>
                                    <p:anim calcmode="lin" valueType="num">
                                      <p:cBhvr>
                                        <p:cTn id="67" dur="500" fill="hold"/>
                                        <p:tgtEl>
                                          <p:spTgt spid="7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2" grpId="1"/>
      <p:bldP build="whole" bldLvl="1" animBg="1" rev="0" advAuto="0" spid="74" grpId="2"/>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nvSpPr>
        <p:spPr>
          <a:xfrm>
            <a:off x="323850" y="1917700"/>
            <a:ext cx="7561263" cy="4005201"/>
          </a:xfrm>
          <a:prstGeom prst="rect">
            <a:avLst/>
          </a:prstGeom>
          <a:ln w="12700">
            <a:miter lim="400000"/>
          </a:ln>
          <a:extLst>
            <a:ext uri="{C572A759-6A51-4108-AA02-DFA0A04FC94B}">
              <ma14:wrappingTextBoxFlag xmlns:ma14="http://schemas.microsoft.com/office/mac/drawingml/2011/main" val="1"/>
            </a:ext>
          </a:extLst>
        </p:spPr>
        <p:txBody>
          <a:bodyPr lIns="46799" tIns="46799" rIns="46799" bIns="46799">
            <a:spAutoFit/>
          </a:bodyPr>
          <a:lstStyle/>
          <a:p>
            <a:pPr lvl="0">
              <a:lnSpc>
                <a:spcPct val="150000"/>
              </a:lnSpc>
              <a:spcBef>
                <a:spcPts val="300"/>
              </a:spcBef>
            </a:pPr>
            <a:r>
              <a:rPr sz="1400">
                <a:latin typeface="Tahoma"/>
                <a:ea typeface="Tahoma"/>
                <a:cs typeface="Tahoma"/>
                <a:sym typeface="Tahoma"/>
              </a:rPr>
              <a:t>Unsere Nerven und Zellen reagieren auf Schwingungen (Wellen) – auf unsere Gehirnwellen. </a:t>
            </a:r>
            <a:endParaRPr sz="1400">
              <a:latin typeface="Tahoma"/>
              <a:ea typeface="Tahoma"/>
              <a:cs typeface="Tahoma"/>
              <a:sym typeface="Tahoma"/>
            </a:endParaRPr>
          </a:p>
          <a:p>
            <a:pPr lvl="0">
              <a:lnSpc>
                <a:spcPct val="150000"/>
              </a:lnSpc>
              <a:spcBef>
                <a:spcPts val="300"/>
              </a:spcBef>
            </a:pPr>
            <a:r>
              <a:rPr sz="1400">
                <a:latin typeface="Tahoma Negreta"/>
                <a:ea typeface="Tahoma Negreta"/>
                <a:cs typeface="Tahoma Negreta"/>
                <a:sym typeface="Tahoma Negreta"/>
              </a:rPr>
              <a:t>Schwingungssalat produziert Stress – ohne Ergebnisse.</a:t>
            </a:r>
            <a:endParaRPr sz="1400">
              <a:latin typeface="Tahoma Negreta"/>
              <a:ea typeface="Tahoma Negreta"/>
              <a:cs typeface="Tahoma Negreta"/>
              <a:sym typeface="Tahoma Negreta"/>
            </a:endParaRPr>
          </a:p>
          <a:p>
            <a:pPr lvl="0">
              <a:lnSpc>
                <a:spcPct val="150000"/>
              </a:lnSpc>
              <a:spcBef>
                <a:spcPts val="400"/>
              </a:spcBef>
            </a:pPr>
            <a:endParaRPr sz="1400" u="sng">
              <a:latin typeface="Tahoma"/>
              <a:ea typeface="Tahoma"/>
              <a:cs typeface="Tahoma"/>
              <a:sym typeface="Tahoma"/>
            </a:endParaRPr>
          </a:p>
          <a:p>
            <a:pPr lvl="0">
              <a:lnSpc>
                <a:spcPct val="150000"/>
              </a:lnSpc>
              <a:spcBef>
                <a:spcPts val="300"/>
              </a:spcBef>
            </a:pPr>
            <a:r>
              <a:rPr sz="1400" u="sng">
                <a:latin typeface="Tahoma"/>
                <a:ea typeface="Tahoma"/>
                <a:cs typeface="Tahoma"/>
                <a:sym typeface="Tahoma"/>
              </a:rPr>
              <a:t>Beispiel:</a:t>
            </a:r>
            <a:r>
              <a:rPr sz="1400">
                <a:latin typeface="Tahoma"/>
                <a:ea typeface="Tahoma"/>
                <a:cs typeface="Tahoma"/>
                <a:sym typeface="Tahoma"/>
              </a:rPr>
              <a:t> </a:t>
            </a:r>
            <a:endParaRPr sz="1400">
              <a:latin typeface="Tahoma"/>
              <a:ea typeface="Tahoma"/>
              <a:cs typeface="Tahoma"/>
              <a:sym typeface="Tahoma"/>
            </a:endParaRPr>
          </a:p>
          <a:p>
            <a:pPr lvl="0">
              <a:lnSpc>
                <a:spcPct val="150000"/>
              </a:lnSpc>
              <a:spcBef>
                <a:spcPts val="400"/>
              </a:spcBef>
            </a:pPr>
            <a:endParaRPr sz="1400">
              <a:latin typeface="Tahoma"/>
              <a:ea typeface="Tahoma"/>
              <a:cs typeface="Tahoma"/>
              <a:sym typeface="Tahoma"/>
            </a:endParaRPr>
          </a:p>
          <a:p>
            <a:pPr lvl="0">
              <a:lnSpc>
                <a:spcPct val="150000"/>
              </a:lnSpc>
              <a:spcBef>
                <a:spcPts val="400"/>
              </a:spcBef>
            </a:pPr>
            <a:endParaRPr sz="1400">
              <a:latin typeface="Tahoma"/>
              <a:ea typeface="Tahoma"/>
              <a:cs typeface="Tahoma"/>
              <a:sym typeface="Tahoma"/>
            </a:endParaRPr>
          </a:p>
          <a:p>
            <a:pPr lvl="0">
              <a:lnSpc>
                <a:spcPct val="150000"/>
              </a:lnSpc>
              <a:spcBef>
                <a:spcPts val="400"/>
              </a:spcBef>
            </a:pPr>
            <a:endParaRPr sz="1400">
              <a:latin typeface="Tahoma"/>
              <a:ea typeface="Tahoma"/>
              <a:cs typeface="Tahoma"/>
              <a:sym typeface="Tahoma"/>
            </a:endParaRPr>
          </a:p>
          <a:p>
            <a:pPr lvl="0">
              <a:lnSpc>
                <a:spcPct val="150000"/>
              </a:lnSpc>
              <a:spcBef>
                <a:spcPts val="400"/>
              </a:spcBef>
            </a:pPr>
            <a:endParaRPr sz="1400">
              <a:latin typeface="Tahoma"/>
              <a:ea typeface="Tahoma"/>
              <a:cs typeface="Tahoma"/>
              <a:sym typeface="Tahoma"/>
            </a:endParaRPr>
          </a:p>
          <a:p>
            <a:pPr lvl="0">
              <a:lnSpc>
                <a:spcPct val="150000"/>
              </a:lnSpc>
              <a:spcBef>
                <a:spcPts val="400"/>
              </a:spcBef>
            </a:pPr>
            <a:endParaRPr sz="1400">
              <a:latin typeface="Tahoma"/>
              <a:ea typeface="Tahoma"/>
              <a:cs typeface="Tahoma"/>
              <a:sym typeface="Tahoma"/>
            </a:endParaRPr>
          </a:p>
          <a:p>
            <a:pPr lvl="0">
              <a:lnSpc>
                <a:spcPct val="150000"/>
              </a:lnSpc>
              <a:spcBef>
                <a:spcPts val="300"/>
              </a:spcBef>
            </a:pPr>
            <a:r>
              <a:rPr sz="1400">
                <a:latin typeface="Tahoma Negreta"/>
                <a:ea typeface="Tahoma Negreta"/>
                <a:cs typeface="Tahoma Negreta"/>
                <a:sym typeface="Tahoma Negreta"/>
              </a:rPr>
              <a:t>Wenn Menschen innerlich zerrissen sind, sind Sie mit sich selbst „uneins“. Stimmung entsteht durch das Schwingen im Grundton.</a:t>
            </a:r>
          </a:p>
        </p:txBody>
      </p:sp>
      <p:sp>
        <p:nvSpPr>
          <p:cNvPr id="80" name="Shape 80"/>
          <p:cNvSpPr/>
          <p:nvPr/>
        </p:nvSpPr>
        <p:spPr>
          <a:xfrm>
            <a:off x="323850" y="1196975"/>
            <a:ext cx="5976938" cy="4343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Schwingungssalat…</a:t>
            </a:r>
          </a:p>
        </p:txBody>
      </p:sp>
      <p:sp>
        <p:nvSpPr>
          <p:cNvPr id="81" name="Shape 81"/>
          <p:cNvSpPr/>
          <p:nvPr/>
        </p:nvSpPr>
        <p:spPr>
          <a:xfrm>
            <a:off x="4270375" y="6034087"/>
            <a:ext cx="4897438"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…und Schwingung in Harmonie!</a:t>
            </a:r>
          </a:p>
        </p:txBody>
      </p:sp>
      <p:pic>
        <p:nvPicPr>
          <p:cNvPr id="82" name="image.png"/>
          <p:cNvPicPr/>
          <p:nvPr/>
        </p:nvPicPr>
        <p:blipFill>
          <a:blip r:embed="rId2">
            <a:extLst/>
          </a:blip>
          <a:srcRect l="0" t="28750" r="0" b="16926"/>
          <a:stretch>
            <a:fillRect/>
          </a:stretch>
        </p:blipFill>
        <p:spPr>
          <a:xfrm>
            <a:off x="2039408" y="2700306"/>
            <a:ext cx="5614272" cy="2439869"/>
          </a:xfrm>
          <a:prstGeom prst="rect">
            <a:avLst/>
          </a:prstGeom>
          <a:ln w="12700">
            <a:miter lim="400000"/>
          </a:ln>
        </p:spPr>
      </p:pic>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4" presetID="2" grpId="1" fill="hold">
                                  <p:stCondLst>
                                    <p:cond delay="0"/>
                                  </p:stCondLst>
                                  <p:iterate type="el" backwards="0">
                                    <p:tmAbs val="0"/>
                                  </p:iterate>
                                  <p:childTnLst>
                                    <p:set>
                                      <p:cBhvr>
                                        <p:cTn id="6" fill="hold"/>
                                        <p:tgtEl>
                                          <p:spTgt spid="79">
                                            <p:bg/>
                                          </p:spTgt>
                                        </p:tgtEl>
                                        <p:attrNameLst>
                                          <p:attrName>style.visibility</p:attrName>
                                        </p:attrNameLst>
                                      </p:cBhvr>
                                      <p:to>
                                        <p:strVal val="visible"/>
                                      </p:to>
                                    </p:set>
                                    <p:anim calcmode="lin" valueType="num">
                                      <p:cBhvr>
                                        <p:cTn id="7" dur="500" fill="hold"/>
                                        <p:tgtEl>
                                          <p:spTgt spid="79">
                                            <p:bg/>
                                          </p:spTgt>
                                        </p:tgtEl>
                                        <p:attrNameLst>
                                          <p:attrName>ppt_x</p:attrName>
                                        </p:attrNameLst>
                                      </p:cBhvr>
                                      <p:tavLst>
                                        <p:tav tm="0">
                                          <p:val>
                                            <p:strVal val="#ppt_x"/>
                                          </p:val>
                                        </p:tav>
                                        <p:tav tm="100000">
                                          <p:val>
                                            <p:strVal val="#ppt_x"/>
                                          </p:val>
                                        </p:tav>
                                      </p:tavLst>
                                    </p:anim>
                                    <p:anim calcmode="lin" valueType="num">
                                      <p:cBhvr>
                                        <p:cTn id="8" dur="500" fill="hold"/>
                                        <p:tgtEl>
                                          <p:spTgt spid="79">
                                            <p:bg/>
                                          </p:spTgt>
                                        </p:tgtEl>
                                        <p:attrNameLst>
                                          <p:attrName>ppt_y</p:attrName>
                                        </p:attrNameLst>
                                      </p:cBhvr>
                                      <p:tavLst>
                                        <p:tav tm="0">
                                          <p:val>
                                            <p:strVal val="1+#ppt_h/2"/>
                                          </p:val>
                                        </p:tav>
                                        <p:tav tm="100000">
                                          <p:val>
                                            <p:strVal val="#ppt_y"/>
                                          </p:val>
                                        </p:tav>
                                      </p:tavLst>
                                    </p:anim>
                                  </p:childTnLst>
                                </p:cTn>
                              </p:par>
                              <p:par>
                                <p:cTn id="9" presetClass="entr" presetSubtype="4" presetID="2" grpId="1" fill="hold">
                                  <p:stCondLst>
                                    <p:cond delay="0"/>
                                  </p:stCondLst>
                                  <p:iterate type="el" backwards="0">
                                    <p:tmAbs val="0"/>
                                  </p:iterate>
                                  <p:childTnLst>
                                    <p:set>
                                      <p:cBhvr>
                                        <p:cTn id="10" fill="hold"/>
                                        <p:tgtEl>
                                          <p:spTgt spid="79">
                                            <p:txEl>
                                              <p:pRg st="0" end="0"/>
                                            </p:txEl>
                                          </p:spTgt>
                                        </p:tgtEl>
                                        <p:attrNameLst>
                                          <p:attrName>style.visibility</p:attrName>
                                        </p:attrNameLst>
                                      </p:cBhvr>
                                      <p:to>
                                        <p:strVal val="visible"/>
                                      </p:to>
                                    </p:set>
                                    <p:anim calcmode="lin" valueType="num">
                                      <p:cBhvr>
                                        <p:cTn id="11" dur="5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79">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nodeType="afterEffect" presetClass="entr" presetSubtype="4" presetID="2" grpId="1" fill="hold">
                                  <p:stCondLst>
                                    <p:cond delay="0"/>
                                  </p:stCondLst>
                                  <p:iterate type="el" backwards="0">
                                    <p:tmAbs val="0"/>
                                  </p:iterate>
                                  <p:childTnLst>
                                    <p:set>
                                      <p:cBhvr>
                                        <p:cTn id="15" fill="hold"/>
                                        <p:tgtEl>
                                          <p:spTgt spid="79">
                                            <p:txEl>
                                              <p:pRg st="1" end="1"/>
                                            </p:txEl>
                                          </p:spTgt>
                                        </p:tgtEl>
                                        <p:attrNameLst>
                                          <p:attrName>style.visibility</p:attrName>
                                        </p:attrNameLst>
                                      </p:cBhvr>
                                      <p:to>
                                        <p:strVal val="visible"/>
                                      </p:to>
                                    </p:set>
                                    <p:anim calcmode="lin" valueType="num">
                                      <p:cBhvr>
                                        <p:cTn id="16" dur="500" fill="hold"/>
                                        <p:tgtEl>
                                          <p:spTgt spid="79">
                                            <p:txEl>
                                              <p:pRg st="1" end="1"/>
                                            </p:txEl>
                                          </p:spTgt>
                                        </p:tgtEl>
                                        <p:attrNameLst>
                                          <p:attrName>ppt_x</p:attrName>
                                        </p:attrNameLst>
                                      </p:cBhvr>
                                      <p:tavLst>
                                        <p:tav tm="0">
                                          <p:val>
                                            <p:strVal val="#ppt_x"/>
                                          </p:val>
                                        </p:tav>
                                        <p:tav tm="100000">
                                          <p:val>
                                            <p:strVal val="#ppt_x"/>
                                          </p:val>
                                        </p:tav>
                                      </p:tavLst>
                                    </p:anim>
                                    <p:anim calcmode="lin" valueType="num">
                                      <p:cBhvr>
                                        <p:cTn id="17" dur="500" fill="hold"/>
                                        <p:tgtEl>
                                          <p:spTgt spid="79">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nodeType="afterEffect" presetClass="entr" presetSubtype="4" presetID="2" grpId="1" fill="hold">
                                  <p:stCondLst>
                                    <p:cond delay="0"/>
                                  </p:stCondLst>
                                  <p:iterate type="el" backwards="0">
                                    <p:tmAbs val="0"/>
                                  </p:iterate>
                                  <p:childTnLst>
                                    <p:set>
                                      <p:cBhvr>
                                        <p:cTn id="20" fill="hold"/>
                                        <p:tgtEl>
                                          <p:spTgt spid="79">
                                            <p:txEl>
                                              <p:pRg st="2" end="2"/>
                                            </p:txEl>
                                          </p:spTgt>
                                        </p:tgtEl>
                                        <p:attrNameLst>
                                          <p:attrName>style.visibility</p:attrName>
                                        </p:attrNameLst>
                                      </p:cBhvr>
                                      <p:to>
                                        <p:strVal val="visible"/>
                                      </p:to>
                                    </p:set>
                                    <p:anim calcmode="lin" valueType="num">
                                      <p:cBhvr>
                                        <p:cTn id="21" dur="500" fill="hold"/>
                                        <p:tgtEl>
                                          <p:spTgt spid="79">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nodeType="clickEffect" presetClass="entr" presetSubtype="4" presetID="2" grpId="1" fill="hold">
                                  <p:stCondLst>
                                    <p:cond delay="0"/>
                                  </p:stCondLst>
                                  <p:iterate type="el" backwards="0">
                                    <p:tmAbs val="0"/>
                                  </p:iterate>
                                  <p:childTnLst>
                                    <p:set>
                                      <p:cBhvr>
                                        <p:cTn id="26" fill="hold"/>
                                        <p:tgtEl>
                                          <p:spTgt spid="79">
                                            <p:txEl>
                                              <p:pRg st="3" end="3"/>
                                            </p:txEl>
                                          </p:spTgt>
                                        </p:tgtEl>
                                        <p:attrNameLst>
                                          <p:attrName>style.visibility</p:attrName>
                                        </p:attrNameLst>
                                      </p:cBhvr>
                                      <p:to>
                                        <p:strVal val="visible"/>
                                      </p:to>
                                    </p:set>
                                    <p:anim calcmode="lin" valueType="num">
                                      <p:cBhvr>
                                        <p:cTn id="27" dur="500" fill="hold"/>
                                        <p:tgtEl>
                                          <p:spTgt spid="79">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79">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nodeType="afterEffect" presetClass="entr" presetSubtype="32" presetID="23" grpId="2" fill="hold">
                                  <p:stCondLst>
                                    <p:cond delay="0"/>
                                  </p:stCondLst>
                                  <p:iterate type="el" backwards="0">
                                    <p:tmAbs val="0"/>
                                  </p:iterate>
                                  <p:childTnLst>
                                    <p:set>
                                      <p:cBhvr>
                                        <p:cTn id="31" fill="hold"/>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childTnLst>
                                </p:cTn>
                              </p:par>
                            </p:childTnLst>
                          </p:cTn>
                        </p:par>
                        <p:par>
                          <p:cTn id="34" fill="hold">
                            <p:stCondLst>
                              <p:cond delay="1000"/>
                            </p:stCondLst>
                            <p:childTnLst>
                              <p:par>
                                <p:cTn id="35" nodeType="afterEffect" presetClass="entr" presetSubtype="4" presetID="2" grpId="1" fill="hold">
                                  <p:stCondLst>
                                    <p:cond delay="0"/>
                                  </p:stCondLst>
                                  <p:iterate type="el" backwards="0">
                                    <p:tmAbs val="0"/>
                                  </p:iterate>
                                  <p:childTnLst>
                                    <p:set>
                                      <p:cBhvr>
                                        <p:cTn id="36" fill="hold"/>
                                        <p:tgtEl>
                                          <p:spTgt spid="79">
                                            <p:txEl>
                                              <p:pRg st="4" end="4"/>
                                            </p:txEl>
                                          </p:spTgt>
                                        </p:tgtEl>
                                        <p:attrNameLst>
                                          <p:attrName>style.visibility</p:attrName>
                                        </p:attrNameLst>
                                      </p:cBhvr>
                                      <p:to>
                                        <p:strVal val="visible"/>
                                      </p:to>
                                    </p:set>
                                    <p:anim calcmode="lin" valueType="num">
                                      <p:cBhvr>
                                        <p:cTn id="37" dur="500" fill="hold"/>
                                        <p:tgtEl>
                                          <p:spTgt spid="79">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79">
                                            <p:txEl>
                                              <p:pRg st="4" end="4"/>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nodeType="afterEffect" presetClass="entr" presetSubtype="4" presetID="2" grpId="1" fill="hold">
                                  <p:stCondLst>
                                    <p:cond delay="0"/>
                                  </p:stCondLst>
                                  <p:iterate type="el" backwards="0">
                                    <p:tmAbs val="0"/>
                                  </p:iterate>
                                  <p:childTnLst>
                                    <p:set>
                                      <p:cBhvr>
                                        <p:cTn id="41" fill="hold"/>
                                        <p:tgtEl>
                                          <p:spTgt spid="79">
                                            <p:txEl>
                                              <p:pRg st="5" end="5"/>
                                            </p:txEl>
                                          </p:spTgt>
                                        </p:tgtEl>
                                        <p:attrNameLst>
                                          <p:attrName>style.visibility</p:attrName>
                                        </p:attrNameLst>
                                      </p:cBhvr>
                                      <p:to>
                                        <p:strVal val="visible"/>
                                      </p:to>
                                    </p:set>
                                    <p:anim calcmode="lin" valueType="num">
                                      <p:cBhvr>
                                        <p:cTn id="42" dur="500" fill="hold"/>
                                        <p:tgtEl>
                                          <p:spTgt spid="79">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79">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000"/>
                            </p:stCondLst>
                            <p:childTnLst>
                              <p:par>
                                <p:cTn id="45" nodeType="afterEffect" presetClass="entr" presetSubtype="4" presetID="2" grpId="1" fill="hold">
                                  <p:stCondLst>
                                    <p:cond delay="0"/>
                                  </p:stCondLst>
                                  <p:iterate type="el" backwards="0">
                                    <p:tmAbs val="0"/>
                                  </p:iterate>
                                  <p:childTnLst>
                                    <p:set>
                                      <p:cBhvr>
                                        <p:cTn id="46" fill="hold"/>
                                        <p:tgtEl>
                                          <p:spTgt spid="79">
                                            <p:txEl>
                                              <p:pRg st="6" end="6"/>
                                            </p:txEl>
                                          </p:spTgt>
                                        </p:tgtEl>
                                        <p:attrNameLst>
                                          <p:attrName>style.visibility</p:attrName>
                                        </p:attrNameLst>
                                      </p:cBhvr>
                                      <p:to>
                                        <p:strVal val="visible"/>
                                      </p:to>
                                    </p:set>
                                    <p:anim calcmode="lin" valueType="num">
                                      <p:cBhvr>
                                        <p:cTn id="47" dur="500" fill="hold"/>
                                        <p:tgtEl>
                                          <p:spTgt spid="79">
                                            <p:txEl>
                                              <p:pRg st="6" end="6"/>
                                            </p:txEl>
                                          </p:spTgt>
                                        </p:tgtEl>
                                        <p:attrNameLst>
                                          <p:attrName>ppt_x</p:attrName>
                                        </p:attrNameLst>
                                      </p:cBhvr>
                                      <p:tavLst>
                                        <p:tav tm="0">
                                          <p:val>
                                            <p:strVal val="#ppt_x"/>
                                          </p:val>
                                        </p:tav>
                                        <p:tav tm="100000">
                                          <p:val>
                                            <p:strVal val="#ppt_x"/>
                                          </p:val>
                                        </p:tav>
                                      </p:tavLst>
                                    </p:anim>
                                    <p:anim calcmode="lin" valueType="num">
                                      <p:cBhvr>
                                        <p:cTn id="48" dur="500" fill="hold"/>
                                        <p:tgtEl>
                                          <p:spTgt spid="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nodeType="clickEffect" presetClass="entr" presetSubtype="4" presetID="2" grpId="1" fill="hold">
                                  <p:stCondLst>
                                    <p:cond delay="0"/>
                                  </p:stCondLst>
                                  <p:iterate type="el" backwards="0">
                                    <p:tmAbs val="0"/>
                                  </p:iterate>
                                  <p:childTnLst>
                                    <p:set>
                                      <p:cBhvr>
                                        <p:cTn id="52" fill="hold"/>
                                        <p:tgtEl>
                                          <p:spTgt spid="79">
                                            <p:txEl>
                                              <p:pRg st="7" end="7"/>
                                            </p:txEl>
                                          </p:spTgt>
                                        </p:tgtEl>
                                        <p:attrNameLst>
                                          <p:attrName>style.visibility</p:attrName>
                                        </p:attrNameLst>
                                      </p:cBhvr>
                                      <p:to>
                                        <p:strVal val="visible"/>
                                      </p:to>
                                    </p:set>
                                    <p:anim calcmode="lin" valueType="num">
                                      <p:cBhvr>
                                        <p:cTn id="53" dur="500" fill="hold"/>
                                        <p:tgtEl>
                                          <p:spTgt spid="79">
                                            <p:txEl>
                                              <p:pRg st="7" end="7"/>
                                            </p:txEl>
                                          </p:spTgt>
                                        </p:tgtEl>
                                        <p:attrNameLst>
                                          <p:attrName>ppt_x</p:attrName>
                                        </p:attrNameLst>
                                      </p:cBhvr>
                                      <p:tavLst>
                                        <p:tav tm="0">
                                          <p:val>
                                            <p:strVal val="#ppt_x"/>
                                          </p:val>
                                        </p:tav>
                                        <p:tav tm="100000">
                                          <p:val>
                                            <p:strVal val="#ppt_x"/>
                                          </p:val>
                                        </p:tav>
                                      </p:tavLst>
                                    </p:anim>
                                    <p:anim calcmode="lin" valueType="num">
                                      <p:cBhvr>
                                        <p:cTn id="54" dur="500" fill="hold"/>
                                        <p:tgtEl>
                                          <p:spTgt spid="7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nodeType="clickEffect" presetClass="entr" presetSubtype="4" presetID="2" grpId="1" fill="hold">
                                  <p:stCondLst>
                                    <p:cond delay="0"/>
                                  </p:stCondLst>
                                  <p:iterate type="el" backwards="0">
                                    <p:tmAbs val="0"/>
                                  </p:iterate>
                                  <p:childTnLst>
                                    <p:set>
                                      <p:cBhvr>
                                        <p:cTn id="58" fill="hold"/>
                                        <p:tgtEl>
                                          <p:spTgt spid="79">
                                            <p:txEl>
                                              <p:pRg st="8" end="8"/>
                                            </p:txEl>
                                          </p:spTgt>
                                        </p:tgtEl>
                                        <p:attrNameLst>
                                          <p:attrName>style.visibility</p:attrName>
                                        </p:attrNameLst>
                                      </p:cBhvr>
                                      <p:to>
                                        <p:strVal val="visible"/>
                                      </p:to>
                                    </p:set>
                                    <p:anim calcmode="lin" valueType="num">
                                      <p:cBhvr>
                                        <p:cTn id="59" dur="500" fill="hold"/>
                                        <p:tgtEl>
                                          <p:spTgt spid="79">
                                            <p:txEl>
                                              <p:pRg st="8" end="8"/>
                                            </p:txEl>
                                          </p:spTgt>
                                        </p:tgtEl>
                                        <p:attrNameLst>
                                          <p:attrName>ppt_x</p:attrName>
                                        </p:attrNameLst>
                                      </p:cBhvr>
                                      <p:tavLst>
                                        <p:tav tm="0">
                                          <p:val>
                                            <p:strVal val="#ppt_x"/>
                                          </p:val>
                                        </p:tav>
                                        <p:tav tm="100000">
                                          <p:val>
                                            <p:strVal val="#ppt_x"/>
                                          </p:val>
                                        </p:tav>
                                      </p:tavLst>
                                    </p:anim>
                                    <p:anim calcmode="lin" valueType="num">
                                      <p:cBhvr>
                                        <p:cTn id="60" dur="500" fill="hold"/>
                                        <p:tgtEl>
                                          <p:spTgt spid="7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nodeType="clickEffect" presetClass="entr" presetSubtype="4" presetID="2" grpId="1" fill="hold">
                                  <p:stCondLst>
                                    <p:cond delay="0"/>
                                  </p:stCondLst>
                                  <p:iterate type="el" backwards="0">
                                    <p:tmAbs val="0"/>
                                  </p:iterate>
                                  <p:childTnLst>
                                    <p:set>
                                      <p:cBhvr>
                                        <p:cTn id="64" fill="hold"/>
                                        <p:tgtEl>
                                          <p:spTgt spid="79">
                                            <p:txEl>
                                              <p:pRg st="9" end="9"/>
                                            </p:txEl>
                                          </p:spTgt>
                                        </p:tgtEl>
                                        <p:attrNameLst>
                                          <p:attrName>style.visibility</p:attrName>
                                        </p:attrNameLst>
                                      </p:cBhvr>
                                      <p:to>
                                        <p:strVal val="visible"/>
                                      </p:to>
                                    </p:set>
                                    <p:anim calcmode="lin" valueType="num">
                                      <p:cBhvr>
                                        <p:cTn id="65" dur="500" fill="hold"/>
                                        <p:tgtEl>
                                          <p:spTgt spid="79">
                                            <p:txEl>
                                              <p:pRg st="9" end="9"/>
                                            </p:txEl>
                                          </p:spTgt>
                                        </p:tgtEl>
                                        <p:attrNameLst>
                                          <p:attrName>ppt_x</p:attrName>
                                        </p:attrNameLst>
                                      </p:cBhvr>
                                      <p:tavLst>
                                        <p:tav tm="0">
                                          <p:val>
                                            <p:strVal val="#ppt_x"/>
                                          </p:val>
                                        </p:tav>
                                        <p:tav tm="100000">
                                          <p:val>
                                            <p:strVal val="#ppt_x"/>
                                          </p:val>
                                        </p:tav>
                                      </p:tavLst>
                                    </p:anim>
                                    <p:anim calcmode="lin" valueType="num">
                                      <p:cBhvr>
                                        <p:cTn id="66" dur="500" fill="hold"/>
                                        <p:tgtEl>
                                          <p:spTgt spid="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9" grpId="1"/>
      <p:bldP build="whole" bldLvl="1" animBg="1" rev="0" advAuto="0" spid="82" grpId="2"/>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nvSpPr>
        <p:spPr>
          <a:xfrm>
            <a:off x="971550" y="3814762"/>
            <a:ext cx="3136340"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atin typeface="Tahoma"/>
                <a:ea typeface="Tahoma"/>
                <a:cs typeface="Tahoma"/>
                <a:sym typeface="Tahoma"/>
              </a:defRPr>
            </a:lvl1pPr>
          </a:lstStyle>
          <a:p>
            <a:pPr lvl="0">
              <a:defRPr sz="1800"/>
            </a:pPr>
            <a:r>
              <a:rPr sz="2200"/>
              <a:t>Informationsmenge (Bit)</a:t>
            </a:r>
          </a:p>
        </p:txBody>
      </p:sp>
      <p:sp>
        <p:nvSpPr>
          <p:cNvPr id="85" name="Shape 85"/>
          <p:cNvSpPr/>
          <p:nvPr/>
        </p:nvSpPr>
        <p:spPr>
          <a:xfrm>
            <a:off x="4356100" y="3795712"/>
            <a:ext cx="257483"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atin typeface="Symbol"/>
                <a:ea typeface="Symbol"/>
                <a:cs typeface="Symbol"/>
                <a:sym typeface="Symbol"/>
              </a:defRPr>
            </a:lvl1pPr>
          </a:lstStyle>
          <a:p>
            <a:pPr lvl="0">
              <a:defRPr sz="1800"/>
            </a:pPr>
            <a:r>
              <a:rPr sz="2200"/>
              <a:t>≈</a:t>
            </a:r>
          </a:p>
        </p:txBody>
      </p:sp>
      <p:sp>
        <p:nvSpPr>
          <p:cNvPr id="86" name="Shape 86"/>
          <p:cNvSpPr/>
          <p:nvPr/>
        </p:nvSpPr>
        <p:spPr>
          <a:xfrm>
            <a:off x="6048375" y="3357562"/>
            <a:ext cx="256665"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atin typeface="Tahoma"/>
                <a:ea typeface="Tahoma"/>
                <a:cs typeface="Tahoma"/>
                <a:sym typeface="Tahoma"/>
              </a:defRPr>
            </a:lvl1pPr>
          </a:lstStyle>
          <a:p>
            <a:pPr lvl="0">
              <a:defRPr sz="1800"/>
            </a:pPr>
            <a:r>
              <a:rPr sz="2200"/>
              <a:t>1</a:t>
            </a:r>
          </a:p>
        </p:txBody>
      </p:sp>
      <p:sp>
        <p:nvSpPr>
          <p:cNvPr id="87" name="Shape 87"/>
          <p:cNvSpPr/>
          <p:nvPr/>
        </p:nvSpPr>
        <p:spPr>
          <a:xfrm>
            <a:off x="4981575" y="3963987"/>
            <a:ext cx="2514600" cy="1"/>
          </a:xfrm>
          <a:prstGeom prst="line">
            <a:avLst/>
          </a:prstGeom>
          <a:ln>
            <a:solidFill/>
            <a:miter/>
          </a:ln>
        </p:spPr>
        <p:txBody>
          <a:bodyPr lIns="0" tIns="0" rIns="0" bIns="0"/>
          <a:lstStyle/>
          <a:p>
            <a:pPr lvl="0" defTabSz="457200">
              <a:defRPr sz="1200">
                <a:latin typeface="+mj-lt"/>
                <a:ea typeface="+mj-ea"/>
                <a:cs typeface="+mj-cs"/>
                <a:sym typeface="Helvetica"/>
              </a:defRPr>
            </a:pPr>
          </a:p>
        </p:txBody>
      </p:sp>
      <p:sp>
        <p:nvSpPr>
          <p:cNvPr id="88" name="Shape 88"/>
          <p:cNvSpPr/>
          <p:nvPr/>
        </p:nvSpPr>
        <p:spPr>
          <a:xfrm>
            <a:off x="5291137" y="4173537"/>
            <a:ext cx="1853529" cy="4343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a:latin typeface="Tahoma"/>
                <a:ea typeface="Tahoma"/>
                <a:cs typeface="Tahoma"/>
                <a:sym typeface="Tahoma"/>
              </a:defRPr>
            </a:lvl1pPr>
          </a:lstStyle>
          <a:p>
            <a:pPr lvl="0">
              <a:defRPr sz="1800"/>
            </a:pPr>
            <a:r>
              <a:rPr sz="2200"/>
              <a:t>Ordnungsgrad</a:t>
            </a:r>
          </a:p>
        </p:txBody>
      </p:sp>
      <p:sp>
        <p:nvSpPr>
          <p:cNvPr id="89" name="Shape 89"/>
          <p:cNvSpPr/>
          <p:nvPr/>
        </p:nvSpPr>
        <p:spPr>
          <a:xfrm>
            <a:off x="323850" y="1196975"/>
            <a:ext cx="7056438" cy="88011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0">
              <a:lnSpc>
                <a:spcPct val="130000"/>
              </a:lnSpc>
            </a:pPr>
            <a:r>
              <a:rPr sz="2200">
                <a:latin typeface="Tahoma Negreta"/>
                <a:ea typeface="Tahoma Negreta"/>
                <a:cs typeface="Tahoma Negreta"/>
                <a:sym typeface="Tahoma Negreta"/>
              </a:rPr>
              <a:t>Informationsübertragung ist abhängig </a:t>
            </a:r>
            <a:endParaRPr sz="2200">
              <a:latin typeface="Tahoma Negreta"/>
              <a:ea typeface="Tahoma Negreta"/>
              <a:cs typeface="Tahoma Negreta"/>
              <a:sym typeface="Tahoma Negreta"/>
            </a:endParaRPr>
          </a:p>
          <a:p>
            <a:pPr lvl="0">
              <a:lnSpc>
                <a:spcPct val="130000"/>
              </a:lnSpc>
            </a:pPr>
            <a:r>
              <a:rPr sz="2200">
                <a:latin typeface="Tahoma Negreta"/>
                <a:ea typeface="Tahoma Negreta"/>
                <a:cs typeface="Tahoma Negreta"/>
                <a:sym typeface="Tahoma Negreta"/>
              </a:rPr>
              <a:t>                                        vom Ordnungsgrad!   </a:t>
            </a:r>
          </a:p>
        </p:txBody>
      </p:sp>
      <p:sp>
        <p:nvSpPr>
          <p:cNvPr id="90" name="Shape 90"/>
          <p:cNvSpPr/>
          <p:nvPr/>
        </p:nvSpPr>
        <p:spPr>
          <a:xfrm>
            <a:off x="4284662" y="5449887"/>
            <a:ext cx="4248151"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200">
                <a:latin typeface="Tahoma Negreta"/>
                <a:ea typeface="Tahoma Negreta"/>
                <a:cs typeface="Tahoma Negreta"/>
                <a:sym typeface="Tahoma Negreta"/>
              </a:defRPr>
            </a:lvl1pPr>
          </a:lstStyle>
          <a:p>
            <a:pPr lvl="0">
              <a:defRPr sz="1800"/>
            </a:pPr>
            <a:r>
              <a:rPr sz="2200"/>
              <a:t>…Schwingung in Harmonie!</a:t>
            </a:r>
          </a:p>
        </p:txBody>
      </p:sp>
    </p:spTree>
  </p:cSld>
  <p:clrMapOvr>
    <a:masterClrMapping/>
  </p:clrMapOvr>
  <p:transition spd="fast" advClick="1">
    <p:dissolve/>
  </p:transition>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8" presetID="22" grpId="1" fill="hold">
                                  <p:stCondLst>
                                    <p:cond delay="2000"/>
                                  </p:stCondLst>
                                  <p:iterate type="el" backwards="0">
                                    <p:tmAbs val="0"/>
                                  </p:iterate>
                                  <p:childTnLst>
                                    <p:set>
                                      <p:cBhvr>
                                        <p:cTn id="6" fill="hold"/>
                                        <p:tgtEl>
                                          <p:spTgt spid="84"/>
                                        </p:tgtEl>
                                        <p:attrNameLst>
                                          <p:attrName>style.visibility</p:attrName>
                                        </p:attrNameLst>
                                      </p:cBhvr>
                                      <p:to>
                                        <p:strVal val="visible"/>
                                      </p:to>
                                    </p:set>
                                    <p:animEffect filter="wipe(left)" transition="in">
                                      <p:cBhvr>
                                        <p:cTn id="7" dur="5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nodeType="clickEffect" presetClass="entr" presetSubtype="0" presetID="1" grpId="2" fill="hold">
                                  <p:stCondLst>
                                    <p:cond delay="0"/>
                                  </p:stCondLst>
                                  <p:iterate type="el" backwards="0">
                                    <p:tmAbs val="0"/>
                                  </p:iterate>
                                  <p:childTnLst>
                                    <p:set>
                                      <p:cBhvr>
                                        <p:cTn id="11" fill="hold"/>
                                        <p:tgtEl>
                                          <p:spTgt spid="85"/>
                                        </p:tgtEl>
                                        <p:attrNameLst>
                                          <p:attrName>style.visibility</p:attrName>
                                        </p:attrNameLst>
                                      </p:cBhvr>
                                      <p:to>
                                        <p:strVal val="visible"/>
                                      </p:to>
                                    </p:set>
                                  </p:childTnLst>
                                </p:cTn>
                              </p:par>
                            </p:childTnLst>
                          </p:cTn>
                        </p:par>
                        <p:par>
                          <p:cTn id="12" fill="hold">
                            <p:stCondLst>
                              <p:cond delay="0"/>
                            </p:stCondLst>
                            <p:childTnLst>
                              <p:par>
                                <p:cTn id="13" nodeType="afterEffect" presetClass="entr" presetSubtype="1" presetID="22" grpId="3" fill="hold">
                                  <p:stCondLst>
                                    <p:cond delay="2000"/>
                                  </p:stCondLst>
                                  <p:iterate type="el" backwards="0">
                                    <p:tmAbs val="0"/>
                                  </p:iterate>
                                  <p:childTnLst>
                                    <p:set>
                                      <p:cBhvr>
                                        <p:cTn id="14" fill="hold"/>
                                        <p:tgtEl>
                                          <p:spTgt spid="86"/>
                                        </p:tgtEl>
                                        <p:attrNameLst>
                                          <p:attrName>style.visibility</p:attrName>
                                        </p:attrNameLst>
                                      </p:cBhvr>
                                      <p:to>
                                        <p:strVal val="visible"/>
                                      </p:to>
                                    </p:set>
                                    <p:animEffect filter="wipe(up)" transition="in">
                                      <p:cBhvr>
                                        <p:cTn id="15" dur="500"/>
                                        <p:tgtEl>
                                          <p:spTgt spid="86"/>
                                        </p:tgtEl>
                                      </p:cBhvr>
                                    </p:animEffect>
                                  </p:childTnLst>
                                </p:cTn>
                              </p:par>
                            </p:childTnLst>
                          </p:cTn>
                        </p:par>
                        <p:par>
                          <p:cTn id="16" fill="hold">
                            <p:stCondLst>
                              <p:cond delay="2500"/>
                            </p:stCondLst>
                            <p:childTnLst>
                              <p:par>
                                <p:cTn id="17" nodeType="afterEffect" presetClass="entr" presetSubtype="16" presetID="4" grpId="4" fill="hold">
                                  <p:stCondLst>
                                    <p:cond delay="0"/>
                                  </p:stCondLst>
                                  <p:iterate type="el" backwards="0">
                                    <p:tmAbs val="0"/>
                                  </p:iterate>
                                  <p:childTnLst>
                                    <p:set>
                                      <p:cBhvr>
                                        <p:cTn id="18" fill="hold"/>
                                        <p:tgtEl>
                                          <p:spTgt spid="87"/>
                                        </p:tgtEl>
                                        <p:attrNameLst>
                                          <p:attrName>style.visibility</p:attrName>
                                        </p:attrNameLst>
                                      </p:cBhvr>
                                      <p:to>
                                        <p:strVal val="visible"/>
                                      </p:to>
                                    </p:set>
                                    <p:animEffect filter="box(in)" transition="in">
                                      <p:cBhvr>
                                        <p:cTn id="19" dur="500"/>
                                        <p:tgtEl>
                                          <p:spTgt spid="87"/>
                                        </p:tgtEl>
                                      </p:cBhvr>
                                    </p:animEffect>
                                  </p:childTnLst>
                                </p:cTn>
                              </p:par>
                            </p:childTnLst>
                          </p:cTn>
                        </p:par>
                        <p:par>
                          <p:cTn id="20" fill="hold">
                            <p:stCondLst>
                              <p:cond delay="3000"/>
                            </p:stCondLst>
                            <p:childTnLst>
                              <p:par>
                                <p:cTn id="21" nodeType="afterEffect" presetClass="entr" presetSubtype="1" presetID="22" grpId="5" fill="hold">
                                  <p:stCondLst>
                                    <p:cond delay="0"/>
                                  </p:stCondLst>
                                  <p:iterate type="el" backwards="0">
                                    <p:tmAbs val="0"/>
                                  </p:iterate>
                                  <p:childTnLst>
                                    <p:set>
                                      <p:cBhvr>
                                        <p:cTn id="22" fill="hold"/>
                                        <p:tgtEl>
                                          <p:spTgt spid="88"/>
                                        </p:tgtEl>
                                        <p:attrNameLst>
                                          <p:attrName>style.visibility</p:attrName>
                                        </p:attrNameLst>
                                      </p:cBhvr>
                                      <p:to>
                                        <p:strVal val="visible"/>
                                      </p:to>
                                    </p:set>
                                    <p:animEffect filter="wipe(up)" transition="in">
                                      <p:cBhvr>
                                        <p:cTn id="23" dur="5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 grpId="1"/>
      <p:bldP build="whole" bldLvl="1" animBg="1" rev="0" advAuto="0" spid="87" grpId="4"/>
      <p:bldP build="whole" bldLvl="1" animBg="1" rev="0" advAuto="0" spid="86" grpId="3"/>
      <p:bldP build="whole" bldLvl="1" animBg="1" rev="0" advAuto="0" spid="85" grpId="2"/>
      <p:bldP build="whole" bldLvl="1" animBg="1" rev="0" advAuto="0" spid="88" grpId="5"/>
    </p:bldLst>
  </p:timing>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8ECED"/>
      </a:accent5>
      <a:accent6>
        <a:srgbClr val="2E2E8B"/>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bevel/>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bevel/>
        </a:ln>
        <a:effectLst>
          <a:outerShdw sx="100000" sy="100000" kx="0" ky="0" algn="b" rotWithShape="0" blurRad="38100" dist="20000" dir="5400000">
            <a:srgbClr val="000000">
              <a:alpha val="38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